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ton Vega" userId="c49d6f12-0dd3-428b-ae87-b45d8ddf83c6" providerId="ADAL" clId="{C93FC27B-0102-43B8-9B18-74B011676646}"/>
    <pc:docChg chg="undo custSel addSld delSld modSld">
      <pc:chgData name="Ashton Vega" userId="c49d6f12-0dd3-428b-ae87-b45d8ddf83c6" providerId="ADAL" clId="{C93FC27B-0102-43B8-9B18-74B011676646}" dt="2018-12-06T06:16:47.961" v="1154" actId="2696"/>
      <pc:docMkLst>
        <pc:docMk/>
      </pc:docMkLst>
      <pc:sldChg chg="delSp modSp delAnim">
        <pc:chgData name="Ashton Vega" userId="c49d6f12-0dd3-428b-ae87-b45d8ddf83c6" providerId="ADAL" clId="{C93FC27B-0102-43B8-9B18-74B011676646}" dt="2018-12-06T06:14:37.028" v="1152" actId="1076"/>
        <pc:sldMkLst>
          <pc:docMk/>
          <pc:sldMk cId="109857222" sldId="256"/>
        </pc:sldMkLst>
        <pc:picChg chg="del">
          <ac:chgData name="Ashton Vega" userId="c49d6f12-0dd3-428b-ae87-b45d8ddf83c6" providerId="ADAL" clId="{C93FC27B-0102-43B8-9B18-74B011676646}" dt="2018-12-06T05:03:33.159" v="0" actId="478"/>
          <ac:picMkLst>
            <pc:docMk/>
            <pc:sldMk cId="109857222" sldId="256"/>
            <ac:picMk id="4" creationId="{F68E347D-6EF6-4448-9F7F-37B4D80A4547}"/>
          </ac:picMkLst>
        </pc:picChg>
        <pc:picChg chg="del mod">
          <ac:chgData name="Ashton Vega" userId="c49d6f12-0dd3-428b-ae87-b45d8ddf83c6" providerId="ADAL" clId="{C93FC27B-0102-43B8-9B18-74B011676646}" dt="2018-12-06T06:13:50.849" v="1151" actId="478"/>
          <ac:picMkLst>
            <pc:docMk/>
            <pc:sldMk cId="109857222" sldId="256"/>
            <ac:picMk id="5" creationId="{F5D06F8A-F4CB-41D2-BE95-26B49DCA0C4F}"/>
          </ac:picMkLst>
        </pc:picChg>
        <pc:picChg chg="mod">
          <ac:chgData name="Ashton Vega" userId="c49d6f12-0dd3-428b-ae87-b45d8ddf83c6" providerId="ADAL" clId="{C93FC27B-0102-43B8-9B18-74B011676646}" dt="2018-12-06T06:14:37.028" v="1152" actId="1076"/>
          <ac:picMkLst>
            <pc:docMk/>
            <pc:sldMk cId="109857222" sldId="256"/>
            <ac:picMk id="6" creationId="{5CAC1508-2AD5-438B-B9D5-622C12FACA18}"/>
          </ac:picMkLst>
        </pc:picChg>
      </pc:sldChg>
      <pc:sldChg chg="modSp">
        <pc:chgData name="Ashton Vega" userId="c49d6f12-0dd3-428b-ae87-b45d8ddf83c6" providerId="ADAL" clId="{C93FC27B-0102-43B8-9B18-74B011676646}" dt="2018-12-06T05:35:55.906" v="2" actId="1076"/>
        <pc:sldMkLst>
          <pc:docMk/>
          <pc:sldMk cId="2329547972" sldId="257"/>
        </pc:sldMkLst>
        <pc:picChg chg="mod">
          <ac:chgData name="Ashton Vega" userId="c49d6f12-0dd3-428b-ae87-b45d8ddf83c6" providerId="ADAL" clId="{C93FC27B-0102-43B8-9B18-74B011676646}" dt="2018-12-06T05:35:55.906" v="2" actId="1076"/>
          <ac:picMkLst>
            <pc:docMk/>
            <pc:sldMk cId="2329547972" sldId="257"/>
            <ac:picMk id="3" creationId="{7BDBDC41-0ACF-491F-98A3-299BB1B8B8AB}"/>
          </ac:picMkLst>
        </pc:picChg>
      </pc:sldChg>
      <pc:sldChg chg="modSp">
        <pc:chgData name="Ashton Vega" userId="c49d6f12-0dd3-428b-ae87-b45d8ddf83c6" providerId="ADAL" clId="{C93FC27B-0102-43B8-9B18-74B011676646}" dt="2018-12-06T05:38:00.644" v="3" actId="1076"/>
        <pc:sldMkLst>
          <pc:docMk/>
          <pc:sldMk cId="1035580994" sldId="258"/>
        </pc:sldMkLst>
        <pc:picChg chg="mod">
          <ac:chgData name="Ashton Vega" userId="c49d6f12-0dd3-428b-ae87-b45d8ddf83c6" providerId="ADAL" clId="{C93FC27B-0102-43B8-9B18-74B011676646}" dt="2018-12-06T05:38:00.644" v="3" actId="1076"/>
          <ac:picMkLst>
            <pc:docMk/>
            <pc:sldMk cId="1035580994" sldId="258"/>
            <ac:picMk id="3" creationId="{6917F39E-AE7F-4521-B25B-8206092A2E47}"/>
          </ac:picMkLst>
        </pc:picChg>
      </pc:sldChg>
      <pc:sldChg chg="addSp delSp modSp mod setBg delAnim setClrOvrMap">
        <pc:chgData name="Ashton Vega" userId="c49d6f12-0dd3-428b-ae87-b45d8ddf83c6" providerId="ADAL" clId="{C93FC27B-0102-43B8-9B18-74B011676646}" dt="2018-12-06T06:16:01.616" v="1153" actId="1076"/>
        <pc:sldMkLst>
          <pc:docMk/>
          <pc:sldMk cId="3620458037" sldId="259"/>
        </pc:sldMkLst>
        <pc:spChg chg="mod">
          <ac:chgData name="Ashton Vega" userId="c49d6f12-0dd3-428b-ae87-b45d8ddf83c6" providerId="ADAL" clId="{C93FC27B-0102-43B8-9B18-74B011676646}" dt="2018-12-06T05:41:16.883" v="11" actId="26606"/>
          <ac:spMkLst>
            <pc:docMk/>
            <pc:sldMk cId="3620458037" sldId="259"/>
            <ac:spMk id="2" creationId="{FCD15AA2-1A53-4AF2-B918-A8B60DC68602}"/>
          </ac:spMkLst>
        </pc:spChg>
        <pc:spChg chg="add del">
          <ac:chgData name="Ashton Vega" userId="c49d6f12-0dd3-428b-ae87-b45d8ddf83c6" providerId="ADAL" clId="{C93FC27B-0102-43B8-9B18-74B011676646}" dt="2018-12-06T05:41:16.883" v="11" actId="26606"/>
          <ac:spMkLst>
            <pc:docMk/>
            <pc:sldMk cId="3620458037" sldId="259"/>
            <ac:spMk id="10" creationId="{42A5316D-ED2F-4F89-B4B4-8D9240B1A348}"/>
          </ac:spMkLst>
        </pc:spChg>
        <pc:spChg chg="add del">
          <ac:chgData name="Ashton Vega" userId="c49d6f12-0dd3-428b-ae87-b45d8ddf83c6" providerId="ADAL" clId="{C93FC27B-0102-43B8-9B18-74B011676646}" dt="2018-12-06T05:41:16.222" v="9" actId="26606"/>
          <ac:spMkLst>
            <pc:docMk/>
            <pc:sldMk cId="3620458037" sldId="259"/>
            <ac:spMk id="11" creationId="{56C20283-73E0-40EC-8AD8-057F581F64C2}"/>
          </ac:spMkLst>
        </pc:spChg>
        <pc:spChg chg="add del">
          <ac:chgData name="Ashton Vega" userId="c49d6f12-0dd3-428b-ae87-b45d8ddf83c6" providerId="ADAL" clId="{C93FC27B-0102-43B8-9B18-74B011676646}" dt="2018-12-06T05:41:16.222" v="9" actId="26606"/>
          <ac:spMkLst>
            <pc:docMk/>
            <pc:sldMk cId="3620458037" sldId="259"/>
            <ac:spMk id="13" creationId="{3FCC729B-E528-40C3-82D3-BA4375575E87}"/>
          </ac:spMkLst>
        </pc:spChg>
        <pc:spChg chg="add del">
          <ac:chgData name="Ashton Vega" userId="c49d6f12-0dd3-428b-ae87-b45d8ddf83c6" providerId="ADAL" clId="{C93FC27B-0102-43B8-9B18-74B011676646}" dt="2018-12-06T05:41:16.222" v="9" actId="26606"/>
          <ac:spMkLst>
            <pc:docMk/>
            <pc:sldMk cId="3620458037" sldId="259"/>
            <ac:spMk id="15" creationId="{58F1FB8D-1842-4A04-998D-6CF047AB2790}"/>
          </ac:spMkLst>
        </pc:spChg>
        <pc:graphicFrameChg chg="mod modGraphic">
          <ac:chgData name="Ashton Vega" userId="c49d6f12-0dd3-428b-ae87-b45d8ddf83c6" providerId="ADAL" clId="{C93FC27B-0102-43B8-9B18-74B011676646}" dt="2018-12-06T05:41:16.883" v="11" actId="26606"/>
          <ac:graphicFrameMkLst>
            <pc:docMk/>
            <pc:sldMk cId="3620458037" sldId="259"/>
            <ac:graphicFrameMk id="6" creationId="{8A82997A-F44E-4E9F-A518-009645776516}"/>
          </ac:graphicFrameMkLst>
        </pc:graphicFrameChg>
        <pc:picChg chg="add mod ord">
          <ac:chgData name="Ashton Vega" userId="c49d6f12-0dd3-428b-ae87-b45d8ddf83c6" providerId="ADAL" clId="{C93FC27B-0102-43B8-9B18-74B011676646}" dt="2018-12-06T05:41:24.303" v="14" actId="14100"/>
          <ac:picMkLst>
            <pc:docMk/>
            <pc:sldMk cId="3620458037" sldId="259"/>
            <ac:picMk id="3" creationId="{57376039-FDD2-4660-93E5-47B39EF92F03}"/>
          </ac:picMkLst>
        </pc:picChg>
        <pc:picChg chg="del mod">
          <ac:chgData name="Ashton Vega" userId="c49d6f12-0dd3-428b-ae87-b45d8ddf83c6" providerId="ADAL" clId="{C93FC27B-0102-43B8-9B18-74B011676646}" dt="2018-12-06T05:45:12.678" v="17" actId="478"/>
          <ac:picMkLst>
            <pc:docMk/>
            <pc:sldMk cId="3620458037" sldId="259"/>
            <ac:picMk id="4" creationId="{7FD9700A-D510-4CCF-B9C2-209CA5572EBA}"/>
          </ac:picMkLst>
        </pc:picChg>
        <pc:picChg chg="mod">
          <ac:chgData name="Ashton Vega" userId="c49d6f12-0dd3-428b-ae87-b45d8ddf83c6" providerId="ADAL" clId="{C93FC27B-0102-43B8-9B18-74B011676646}" dt="2018-12-06T06:16:01.616" v="1153" actId="1076"/>
          <ac:picMkLst>
            <pc:docMk/>
            <pc:sldMk cId="3620458037" sldId="259"/>
            <ac:picMk id="5" creationId="{45056468-7AE0-4D85-9A0B-B1140DF2EA48}"/>
          </ac:picMkLst>
        </pc:picChg>
      </pc:sldChg>
      <pc:sldChg chg="addSp delSp modSp mod setBg setClrOvrMap">
        <pc:chgData name="Ashton Vega" userId="c49d6f12-0dd3-428b-ae87-b45d8ddf83c6" providerId="ADAL" clId="{C93FC27B-0102-43B8-9B18-74B011676646}" dt="2018-12-06T06:01:47.490" v="235" actId="1076"/>
        <pc:sldMkLst>
          <pc:docMk/>
          <pc:sldMk cId="3545649293" sldId="260"/>
        </pc:sldMkLst>
        <pc:spChg chg="mod">
          <ac:chgData name="Ashton Vega" userId="c49d6f12-0dd3-428b-ae87-b45d8ddf83c6" providerId="ADAL" clId="{C93FC27B-0102-43B8-9B18-74B011676646}" dt="2018-12-06T05:55:57.949" v="234" actId="26606"/>
          <ac:spMkLst>
            <pc:docMk/>
            <pc:sldMk cId="3545649293" sldId="260"/>
            <ac:spMk id="2" creationId="{1F134707-CA6B-4C22-9731-65C67B647B08}"/>
          </ac:spMkLst>
        </pc:spChg>
        <pc:spChg chg="mod">
          <ac:chgData name="Ashton Vega" userId="c49d6f12-0dd3-428b-ae87-b45d8ddf83c6" providerId="ADAL" clId="{C93FC27B-0102-43B8-9B18-74B011676646}" dt="2018-12-06T05:55:57.949" v="234" actId="26606"/>
          <ac:spMkLst>
            <pc:docMk/>
            <pc:sldMk cId="3545649293" sldId="260"/>
            <ac:spMk id="3" creationId="{5B01C688-A70E-4E30-B6DB-A2B1C7A93387}"/>
          </ac:spMkLst>
        </pc:spChg>
        <pc:spChg chg="del">
          <ac:chgData name="Ashton Vega" userId="c49d6f12-0dd3-428b-ae87-b45d8ddf83c6" providerId="ADAL" clId="{C93FC27B-0102-43B8-9B18-74B011676646}" dt="2018-12-06T05:55:57.949" v="234" actId="26606"/>
          <ac:spMkLst>
            <pc:docMk/>
            <pc:sldMk cId="3545649293" sldId="260"/>
            <ac:spMk id="8" creationId="{8D70B121-56F4-4848-B38B-182089D909FA}"/>
          </ac:spMkLst>
        </pc:spChg>
        <pc:spChg chg="add">
          <ac:chgData name="Ashton Vega" userId="c49d6f12-0dd3-428b-ae87-b45d8ddf83c6" providerId="ADAL" clId="{C93FC27B-0102-43B8-9B18-74B011676646}" dt="2018-12-06T05:55:57.949" v="234" actId="26606"/>
          <ac:spMkLst>
            <pc:docMk/>
            <pc:sldMk cId="3545649293" sldId="260"/>
            <ac:spMk id="15" creationId="{48A740BC-A0AA-45E0-B899-2AE9C6FE11CA}"/>
          </ac:spMkLst>
        </pc:spChg>
        <pc:picChg chg="mod">
          <ac:chgData name="Ashton Vega" userId="c49d6f12-0dd3-428b-ae87-b45d8ddf83c6" providerId="ADAL" clId="{C93FC27B-0102-43B8-9B18-74B011676646}" dt="2018-12-06T06:01:47.490" v="235" actId="1076"/>
          <ac:picMkLst>
            <pc:docMk/>
            <pc:sldMk cId="3545649293" sldId="260"/>
            <ac:picMk id="4" creationId="{36162AF6-602D-47B3-A102-F6647E765287}"/>
          </ac:picMkLst>
        </pc:picChg>
        <pc:cxnChg chg="del">
          <ac:chgData name="Ashton Vega" userId="c49d6f12-0dd3-428b-ae87-b45d8ddf83c6" providerId="ADAL" clId="{C93FC27B-0102-43B8-9B18-74B011676646}" dt="2018-12-06T05:55:57.949" v="234" actId="26606"/>
          <ac:cxnSpMkLst>
            <pc:docMk/>
            <pc:sldMk cId="3545649293" sldId="260"/>
            <ac:cxnSpMk id="10" creationId="{2D72A2C9-F3CA-4216-8BAD-FA4C970C3C4E}"/>
          </ac:cxnSpMkLst>
        </pc:cxnChg>
        <pc:cxnChg chg="add">
          <ac:chgData name="Ashton Vega" userId="c49d6f12-0dd3-428b-ae87-b45d8ddf83c6" providerId="ADAL" clId="{C93FC27B-0102-43B8-9B18-74B011676646}" dt="2018-12-06T05:55:57.949" v="234" actId="26606"/>
          <ac:cxnSpMkLst>
            <pc:docMk/>
            <pc:sldMk cId="3545649293" sldId="260"/>
            <ac:cxnSpMk id="17" creationId="{B874EF51-C858-4BB9-97C3-D17755787127}"/>
          </ac:cxnSpMkLst>
        </pc:cxnChg>
      </pc:sldChg>
      <pc:sldChg chg="del">
        <pc:chgData name="Ashton Vega" userId="c49d6f12-0dd3-428b-ae87-b45d8ddf83c6" providerId="ADAL" clId="{C93FC27B-0102-43B8-9B18-74B011676646}" dt="2018-12-06T06:11:14.851" v="1137" actId="2696"/>
        <pc:sldMkLst>
          <pc:docMk/>
          <pc:sldMk cId="2566480805" sldId="261"/>
        </pc:sldMkLst>
      </pc:sldChg>
      <pc:sldChg chg="del">
        <pc:chgData name="Ashton Vega" userId="c49d6f12-0dd3-428b-ae87-b45d8ddf83c6" providerId="ADAL" clId="{C93FC27B-0102-43B8-9B18-74B011676646}" dt="2018-12-06T06:11:16.457" v="1138" actId="2696"/>
        <pc:sldMkLst>
          <pc:docMk/>
          <pc:sldMk cId="2557705062" sldId="262"/>
        </pc:sldMkLst>
      </pc:sldChg>
      <pc:sldChg chg="addSp delSp modSp">
        <pc:chgData name="Ashton Vega" userId="c49d6f12-0dd3-428b-ae87-b45d8ddf83c6" providerId="ADAL" clId="{C93FC27B-0102-43B8-9B18-74B011676646}" dt="2018-12-06T06:06:40.813" v="704" actId="1076"/>
        <pc:sldMkLst>
          <pc:docMk/>
          <pc:sldMk cId="4025479513" sldId="263"/>
        </pc:sldMkLst>
        <pc:spChg chg="mod">
          <ac:chgData name="Ashton Vega" userId="c49d6f12-0dd3-428b-ae87-b45d8ddf83c6" providerId="ADAL" clId="{C93FC27B-0102-43B8-9B18-74B011676646}" dt="2018-12-06T06:01:59.104" v="254" actId="6549"/>
          <ac:spMkLst>
            <pc:docMk/>
            <pc:sldMk cId="4025479513" sldId="263"/>
            <ac:spMk id="2" creationId="{1F134707-CA6B-4C22-9731-65C67B647B08}"/>
          </ac:spMkLst>
        </pc:spChg>
        <pc:spChg chg="add mod">
          <ac:chgData name="Ashton Vega" userId="c49d6f12-0dd3-428b-ae87-b45d8ddf83c6" providerId="ADAL" clId="{C93FC27B-0102-43B8-9B18-74B011676646}" dt="2018-12-06T06:03:51.032" v="703" actId="20577"/>
          <ac:spMkLst>
            <pc:docMk/>
            <pc:sldMk cId="4025479513" sldId="263"/>
            <ac:spMk id="4" creationId="{52690D40-964E-4B74-9291-66B64CE2BDBB}"/>
          </ac:spMkLst>
        </pc:spChg>
        <pc:picChg chg="mod">
          <ac:chgData name="Ashton Vega" userId="c49d6f12-0dd3-428b-ae87-b45d8ddf83c6" providerId="ADAL" clId="{C93FC27B-0102-43B8-9B18-74B011676646}" dt="2018-12-06T06:06:40.813" v="704" actId="1076"/>
          <ac:picMkLst>
            <pc:docMk/>
            <pc:sldMk cId="4025479513" sldId="263"/>
            <ac:picMk id="5" creationId="{151B0F5F-D62B-4131-AE06-38D770D3E5DC}"/>
          </ac:picMkLst>
        </pc:picChg>
        <pc:picChg chg="del">
          <ac:chgData name="Ashton Vega" userId="c49d6f12-0dd3-428b-ae87-b45d8ddf83c6" providerId="ADAL" clId="{C93FC27B-0102-43B8-9B18-74B011676646}" dt="2018-12-06T06:02:00.898" v="255" actId="478"/>
          <ac:picMkLst>
            <pc:docMk/>
            <pc:sldMk cId="4025479513" sldId="263"/>
            <ac:picMk id="8" creationId="{7F8A7654-A1C9-4DB8-84E1-6AB10D1D0ED8}"/>
          </ac:picMkLst>
        </pc:picChg>
      </pc:sldChg>
      <pc:sldChg chg="addSp delSp modSp">
        <pc:chgData name="Ashton Vega" userId="c49d6f12-0dd3-428b-ae87-b45d8ddf83c6" providerId="ADAL" clId="{C93FC27B-0102-43B8-9B18-74B011676646}" dt="2018-12-06T06:10:03.142" v="894" actId="1076"/>
        <pc:sldMkLst>
          <pc:docMk/>
          <pc:sldMk cId="477293911" sldId="264"/>
        </pc:sldMkLst>
        <pc:spChg chg="mod">
          <ac:chgData name="Ashton Vega" userId="c49d6f12-0dd3-428b-ae87-b45d8ddf83c6" providerId="ADAL" clId="{C93FC27B-0102-43B8-9B18-74B011676646}" dt="2018-12-06T06:07:03.626" v="737" actId="20577"/>
          <ac:spMkLst>
            <pc:docMk/>
            <pc:sldMk cId="477293911" sldId="264"/>
            <ac:spMk id="2" creationId="{1F134707-CA6B-4C22-9731-65C67B647B08}"/>
          </ac:spMkLst>
        </pc:spChg>
        <pc:spChg chg="add mod">
          <ac:chgData name="Ashton Vega" userId="c49d6f12-0dd3-428b-ae87-b45d8ddf83c6" providerId="ADAL" clId="{C93FC27B-0102-43B8-9B18-74B011676646}" dt="2018-12-06T06:07:44.100" v="893" actId="20577"/>
          <ac:spMkLst>
            <pc:docMk/>
            <pc:sldMk cId="477293911" sldId="264"/>
            <ac:spMk id="4" creationId="{788F3C7A-19F0-4998-97CB-A6B3CE057BE1}"/>
          </ac:spMkLst>
        </pc:spChg>
        <pc:picChg chg="del">
          <ac:chgData name="Ashton Vega" userId="c49d6f12-0dd3-428b-ae87-b45d8ddf83c6" providerId="ADAL" clId="{C93FC27B-0102-43B8-9B18-74B011676646}" dt="2018-12-06T06:07:06.462" v="738" actId="478"/>
          <ac:picMkLst>
            <pc:docMk/>
            <pc:sldMk cId="477293911" sldId="264"/>
            <ac:picMk id="5" creationId="{EA252BE5-E641-4F67-9A26-3C40B7D97FBC}"/>
          </ac:picMkLst>
        </pc:picChg>
        <pc:picChg chg="mod">
          <ac:chgData name="Ashton Vega" userId="c49d6f12-0dd3-428b-ae87-b45d8ddf83c6" providerId="ADAL" clId="{C93FC27B-0102-43B8-9B18-74B011676646}" dt="2018-12-06T06:10:03.142" v="894" actId="1076"/>
          <ac:picMkLst>
            <pc:docMk/>
            <pc:sldMk cId="477293911" sldId="264"/>
            <ac:picMk id="6" creationId="{A4F621E6-3F81-49AC-9B1F-6943C940123F}"/>
          </ac:picMkLst>
        </pc:picChg>
      </pc:sldChg>
      <pc:sldChg chg="addSp delSp modSp delAnim modAnim">
        <pc:chgData name="Ashton Vega" userId="c49d6f12-0dd3-428b-ae87-b45d8ddf83c6" providerId="ADAL" clId="{C93FC27B-0102-43B8-9B18-74B011676646}" dt="2018-12-06T06:12:41.306" v="1144" actId="478"/>
        <pc:sldMkLst>
          <pc:docMk/>
          <pc:sldMk cId="3239656210" sldId="265"/>
        </pc:sldMkLst>
        <pc:spChg chg="mod">
          <ac:chgData name="Ashton Vega" userId="c49d6f12-0dd3-428b-ae87-b45d8ddf83c6" providerId="ADAL" clId="{C93FC27B-0102-43B8-9B18-74B011676646}" dt="2018-12-06T06:11:12.857" v="1136" actId="20577"/>
          <ac:spMkLst>
            <pc:docMk/>
            <pc:sldMk cId="3239656210" sldId="265"/>
            <ac:spMk id="2" creationId="{1F134707-CA6B-4C22-9731-65C67B647B08}"/>
          </ac:spMkLst>
        </pc:spChg>
        <pc:graphicFrameChg chg="mod">
          <ac:chgData name="Ashton Vega" userId="c49d6f12-0dd3-428b-ae87-b45d8ddf83c6" providerId="ADAL" clId="{C93FC27B-0102-43B8-9B18-74B011676646}" dt="2018-12-06T06:11:00.951" v="1094" actId="115"/>
          <ac:graphicFrameMkLst>
            <pc:docMk/>
            <pc:sldMk cId="3239656210" sldId="265"/>
            <ac:graphicFrameMk id="6" creationId="{8CAF0497-1F3D-438C-8522-D424B7E9B81D}"/>
          </ac:graphicFrameMkLst>
        </pc:graphicFrameChg>
        <pc:picChg chg="mod">
          <ac:chgData name="Ashton Vega" userId="c49d6f12-0dd3-428b-ae87-b45d8ddf83c6" providerId="ADAL" clId="{C93FC27B-0102-43B8-9B18-74B011676646}" dt="2018-12-06T06:12:31.476" v="1142" actId="1076"/>
          <ac:picMkLst>
            <pc:docMk/>
            <pc:sldMk cId="3239656210" sldId="265"/>
            <ac:picMk id="3" creationId="{8662D01E-8DC3-4FF2-884B-F3FC7C06F1D7}"/>
          </ac:picMkLst>
        </pc:picChg>
        <pc:picChg chg="add del">
          <ac:chgData name="Ashton Vega" userId="c49d6f12-0dd3-428b-ae87-b45d8ddf83c6" providerId="ADAL" clId="{C93FC27B-0102-43B8-9B18-74B011676646}" dt="2018-12-06T06:12:41.306" v="1144" actId="478"/>
          <ac:picMkLst>
            <pc:docMk/>
            <pc:sldMk cId="3239656210" sldId="265"/>
            <ac:picMk id="20" creationId="{A40518FB-DC3F-4C60-85C9-1F4BAEA1E5C9}"/>
          </ac:picMkLst>
        </pc:picChg>
      </pc:sldChg>
      <pc:sldChg chg="add del">
        <pc:chgData name="Ashton Vega" userId="c49d6f12-0dd3-428b-ae87-b45d8ddf83c6" providerId="ADAL" clId="{C93FC27B-0102-43B8-9B18-74B011676646}" dt="2018-12-06T06:16:47.961" v="1154" actId="2696"/>
        <pc:sldMkLst>
          <pc:docMk/>
          <pc:sldMk cId="260652768" sldId="266"/>
        </pc:sldMkLst>
      </pc:sldChg>
      <pc:sldChg chg="delSp modSp add del setBg delAnim delDesignElem">
        <pc:chgData name="Ashton Vega" userId="c49d6f12-0dd3-428b-ae87-b45d8ddf83c6" providerId="ADAL" clId="{C93FC27B-0102-43B8-9B18-74B011676646}" dt="2018-12-06T06:12:52.523" v="1149" actId="2696"/>
        <pc:sldMkLst>
          <pc:docMk/>
          <pc:sldMk cId="788135044" sldId="266"/>
        </pc:sldMkLst>
        <pc:spChg chg="del">
          <ac:chgData name="Ashton Vega" userId="c49d6f12-0dd3-428b-ae87-b45d8ddf83c6" providerId="ADAL" clId="{C93FC27B-0102-43B8-9B18-74B011676646}" dt="2018-12-06T06:12:43.606" v="1146"/>
          <ac:spMkLst>
            <pc:docMk/>
            <pc:sldMk cId="788135044" sldId="266"/>
            <ac:spMk id="11" creationId="{42285737-90EE-47DC-AC80-8AE156B11969}"/>
          </ac:spMkLst>
        </pc:spChg>
        <pc:grpChg chg="del">
          <ac:chgData name="Ashton Vega" userId="c49d6f12-0dd3-428b-ae87-b45d8ddf83c6" providerId="ADAL" clId="{C93FC27B-0102-43B8-9B18-74B011676646}" dt="2018-12-06T06:12:43.606" v="1146"/>
          <ac:grpSpMkLst>
            <pc:docMk/>
            <pc:sldMk cId="788135044" sldId="266"/>
            <ac:grpSpMk id="13" creationId="{B57BDC17-F1B3-455F-BBF1-680AA1F25C06}"/>
          </ac:grpSpMkLst>
        </pc:grpChg>
        <pc:graphicFrameChg chg="mod">
          <ac:chgData name="Ashton Vega" userId="c49d6f12-0dd3-428b-ae87-b45d8ddf83c6" providerId="ADAL" clId="{C93FC27B-0102-43B8-9B18-74B011676646}" dt="2018-12-06T06:12:49.008" v="1148" actId="20577"/>
          <ac:graphicFrameMkLst>
            <pc:docMk/>
            <pc:sldMk cId="788135044" sldId="266"/>
            <ac:graphicFrameMk id="6" creationId="{8CAF0497-1F3D-438C-8522-D424B7E9B81D}"/>
          </ac:graphicFrameMkLst>
        </pc:graphicFrameChg>
        <pc:picChg chg="del">
          <ac:chgData name="Ashton Vega" userId="c49d6f12-0dd3-428b-ae87-b45d8ddf83c6" providerId="ADAL" clId="{C93FC27B-0102-43B8-9B18-74B011676646}" dt="2018-12-06T06:12:47.545" v="1147" actId="478"/>
          <ac:picMkLst>
            <pc:docMk/>
            <pc:sldMk cId="788135044" sldId="266"/>
            <ac:picMk id="3" creationId="{8662D01E-8DC3-4FF2-884B-F3FC7C06F1D7}"/>
          </ac:picMkLst>
        </pc:picChg>
      </pc:sldChg>
      <pc:sldChg chg="del">
        <pc:chgData name="Ashton Vega" userId="c49d6f12-0dd3-428b-ae87-b45d8ddf83c6" providerId="ADAL" clId="{C93FC27B-0102-43B8-9B18-74B011676646}" dt="2018-12-06T06:11:17.164" v="1139" actId="2696"/>
        <pc:sldMkLst>
          <pc:docMk/>
          <pc:sldMk cId="1256661409" sldId="266"/>
        </pc:sldMkLst>
      </pc:sldChg>
      <pc:sldChg chg="del">
        <pc:chgData name="Ashton Vega" userId="c49d6f12-0dd3-428b-ae87-b45d8ddf83c6" providerId="ADAL" clId="{C93FC27B-0102-43B8-9B18-74B011676646}" dt="2018-12-06T06:11:18.199" v="1140" actId="2696"/>
        <pc:sldMkLst>
          <pc:docMk/>
          <pc:sldMk cId="318266900" sldId="267"/>
        </pc:sldMkLst>
      </pc:sldChg>
      <pc:sldChg chg="del">
        <pc:chgData name="Ashton Vega" userId="c49d6f12-0dd3-428b-ae87-b45d8ddf83c6" providerId="ADAL" clId="{C93FC27B-0102-43B8-9B18-74B011676646}" dt="2018-12-06T06:11:18.953" v="1141" actId="2696"/>
        <pc:sldMkLst>
          <pc:docMk/>
          <pc:sldMk cId="699129427" sldId="26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3130B-7EB4-416C-99A3-FBB2DF8C3909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834B1F8-9F3C-4C84-9559-EE4FA757FD5C}">
      <dgm:prSet/>
      <dgm:spPr/>
      <dgm:t>
        <a:bodyPr/>
        <a:lstStyle/>
        <a:p>
          <a:r>
            <a:rPr lang="en-US"/>
            <a:t>Linear Regression – 32% accurate </a:t>
          </a:r>
        </a:p>
      </dgm:t>
    </dgm:pt>
    <dgm:pt modelId="{76228B50-3500-4942-9FE3-D9983CD846C9}" type="parTrans" cxnId="{FB6F0D87-B6D1-41DE-A2E3-47E58DA38D24}">
      <dgm:prSet/>
      <dgm:spPr/>
      <dgm:t>
        <a:bodyPr/>
        <a:lstStyle/>
        <a:p>
          <a:endParaRPr lang="en-US"/>
        </a:p>
      </dgm:t>
    </dgm:pt>
    <dgm:pt modelId="{E9AB86F0-D85D-4E99-9AAC-9E8665D53E5F}" type="sibTrans" cxnId="{FB6F0D87-B6D1-41DE-A2E3-47E58DA38D24}">
      <dgm:prSet/>
      <dgm:spPr/>
      <dgm:t>
        <a:bodyPr/>
        <a:lstStyle/>
        <a:p>
          <a:endParaRPr lang="en-US"/>
        </a:p>
      </dgm:t>
    </dgm:pt>
    <dgm:pt modelId="{570800E8-C0AC-4C71-AC0B-5FF3998E7B0C}">
      <dgm:prSet/>
      <dgm:spPr/>
      <dgm:t>
        <a:bodyPr/>
        <a:lstStyle/>
        <a:p>
          <a:r>
            <a:rPr lang="en-US"/>
            <a:t>Random Forest – 90% accurate (89% once remove highest importance feature)</a:t>
          </a:r>
        </a:p>
      </dgm:t>
    </dgm:pt>
    <dgm:pt modelId="{5BCFFB68-F546-4A31-97F6-B0537ACC6185}" type="parTrans" cxnId="{E7A9443A-E80C-4D05-813F-F0258EEFF68E}">
      <dgm:prSet/>
      <dgm:spPr/>
      <dgm:t>
        <a:bodyPr/>
        <a:lstStyle/>
        <a:p>
          <a:endParaRPr lang="en-US"/>
        </a:p>
      </dgm:t>
    </dgm:pt>
    <dgm:pt modelId="{89740518-F4FD-4C7F-A6AD-E675132F35D8}" type="sibTrans" cxnId="{E7A9443A-E80C-4D05-813F-F0258EEFF68E}">
      <dgm:prSet/>
      <dgm:spPr/>
      <dgm:t>
        <a:bodyPr/>
        <a:lstStyle/>
        <a:p>
          <a:endParaRPr lang="en-US"/>
        </a:p>
      </dgm:t>
    </dgm:pt>
    <dgm:pt modelId="{8E69B1FD-2D56-4811-AA28-EA94484FD387}">
      <dgm:prSet/>
      <dgm:spPr/>
      <dgm:t>
        <a:bodyPr/>
        <a:lstStyle/>
        <a:p>
          <a:r>
            <a:rPr lang="en-US"/>
            <a:t>Lasso – 32% accurate </a:t>
          </a:r>
        </a:p>
      </dgm:t>
    </dgm:pt>
    <dgm:pt modelId="{3EA0860B-8273-40C9-B7A8-95CAEA5D411A}" type="parTrans" cxnId="{90C3C218-4E79-4E4A-BF4F-94AF5FC99955}">
      <dgm:prSet/>
      <dgm:spPr/>
      <dgm:t>
        <a:bodyPr/>
        <a:lstStyle/>
        <a:p>
          <a:endParaRPr lang="en-US"/>
        </a:p>
      </dgm:t>
    </dgm:pt>
    <dgm:pt modelId="{6F329163-F58E-48E0-97AC-5B3A72DF2AFF}" type="sibTrans" cxnId="{90C3C218-4E79-4E4A-BF4F-94AF5FC99955}">
      <dgm:prSet/>
      <dgm:spPr/>
      <dgm:t>
        <a:bodyPr/>
        <a:lstStyle/>
        <a:p>
          <a:endParaRPr lang="en-US"/>
        </a:p>
      </dgm:t>
    </dgm:pt>
    <dgm:pt modelId="{059EEA98-2FAC-4018-8EF2-5E09A7DE616C}">
      <dgm:prSet/>
      <dgm:spPr/>
      <dgm:t>
        <a:bodyPr/>
        <a:lstStyle/>
        <a:p>
          <a:r>
            <a:rPr lang="en-US"/>
            <a:t>Ridge – 32% accurate</a:t>
          </a:r>
        </a:p>
      </dgm:t>
    </dgm:pt>
    <dgm:pt modelId="{32D2D300-A3E6-4A90-9BF7-006E966E3F31}" type="parTrans" cxnId="{B2899C9D-1881-4A9D-817E-ACF2C48A045B}">
      <dgm:prSet/>
      <dgm:spPr/>
      <dgm:t>
        <a:bodyPr/>
        <a:lstStyle/>
        <a:p>
          <a:endParaRPr lang="en-US"/>
        </a:p>
      </dgm:t>
    </dgm:pt>
    <dgm:pt modelId="{8EBA5BBE-542D-4B04-9D6A-EB3B186D1FAC}" type="sibTrans" cxnId="{B2899C9D-1881-4A9D-817E-ACF2C48A045B}">
      <dgm:prSet/>
      <dgm:spPr/>
      <dgm:t>
        <a:bodyPr/>
        <a:lstStyle/>
        <a:p>
          <a:endParaRPr lang="en-US"/>
        </a:p>
      </dgm:t>
    </dgm:pt>
    <dgm:pt modelId="{14034595-F435-499C-8AA7-247927904EF2}">
      <dgm:prSet/>
      <dgm:spPr/>
      <dgm:t>
        <a:bodyPr/>
        <a:lstStyle/>
        <a:p>
          <a:r>
            <a:rPr lang="en-US"/>
            <a:t>Feature Selection – 31.6% accurate </a:t>
          </a:r>
        </a:p>
      </dgm:t>
    </dgm:pt>
    <dgm:pt modelId="{C480D973-05A2-4A28-A8BC-AC685A619663}" type="parTrans" cxnId="{BFC3D25F-5088-449E-8323-E24FAFCAF601}">
      <dgm:prSet/>
      <dgm:spPr/>
      <dgm:t>
        <a:bodyPr/>
        <a:lstStyle/>
        <a:p>
          <a:endParaRPr lang="en-US"/>
        </a:p>
      </dgm:t>
    </dgm:pt>
    <dgm:pt modelId="{CA08027F-D794-4F3D-B522-C378C035E562}" type="sibTrans" cxnId="{BFC3D25F-5088-449E-8323-E24FAFCAF601}">
      <dgm:prSet/>
      <dgm:spPr/>
      <dgm:t>
        <a:bodyPr/>
        <a:lstStyle/>
        <a:p>
          <a:endParaRPr lang="en-US"/>
        </a:p>
      </dgm:t>
    </dgm:pt>
    <dgm:pt modelId="{5964A811-6622-4680-85CF-E441505BD5E5}">
      <dgm:prSet/>
      <dgm:spPr/>
      <dgm:t>
        <a:bodyPr/>
        <a:lstStyle/>
        <a:p>
          <a:r>
            <a:rPr lang="en-US"/>
            <a:t>Random Forest Feature Selection – 90.7% accurate (86% once remove 3 highest importance features)</a:t>
          </a:r>
        </a:p>
      </dgm:t>
    </dgm:pt>
    <dgm:pt modelId="{7959B470-8B50-492A-9316-994B152D1990}" type="parTrans" cxnId="{786E8889-11B7-4502-B06F-6C741A493FAB}">
      <dgm:prSet/>
      <dgm:spPr/>
      <dgm:t>
        <a:bodyPr/>
        <a:lstStyle/>
        <a:p>
          <a:endParaRPr lang="en-US"/>
        </a:p>
      </dgm:t>
    </dgm:pt>
    <dgm:pt modelId="{E327EEAE-BB08-47F9-A466-5CDAF21CAA4E}" type="sibTrans" cxnId="{786E8889-11B7-4502-B06F-6C741A493FAB}">
      <dgm:prSet/>
      <dgm:spPr/>
      <dgm:t>
        <a:bodyPr/>
        <a:lstStyle/>
        <a:p>
          <a:endParaRPr lang="en-US"/>
        </a:p>
      </dgm:t>
    </dgm:pt>
    <dgm:pt modelId="{3CC6E974-5637-4F82-A5B6-AA0198745880}" type="pres">
      <dgm:prSet presAssocID="{E813130B-7EB4-416C-99A3-FBB2DF8C3909}" presName="vert0" presStyleCnt="0">
        <dgm:presLayoutVars>
          <dgm:dir/>
          <dgm:animOne val="branch"/>
          <dgm:animLvl val="lvl"/>
        </dgm:presLayoutVars>
      </dgm:prSet>
      <dgm:spPr/>
    </dgm:pt>
    <dgm:pt modelId="{027D4097-4AD2-495F-8C52-3D2C536F7BDF}" type="pres">
      <dgm:prSet presAssocID="{4834B1F8-9F3C-4C84-9559-EE4FA757FD5C}" presName="thickLine" presStyleLbl="alignNode1" presStyleIdx="0" presStyleCnt="6"/>
      <dgm:spPr/>
    </dgm:pt>
    <dgm:pt modelId="{85BAD659-2718-4A4C-BD1F-0A995738EFF1}" type="pres">
      <dgm:prSet presAssocID="{4834B1F8-9F3C-4C84-9559-EE4FA757FD5C}" presName="horz1" presStyleCnt="0"/>
      <dgm:spPr/>
    </dgm:pt>
    <dgm:pt modelId="{A549EA35-8B2A-4B34-850F-42219B179844}" type="pres">
      <dgm:prSet presAssocID="{4834B1F8-9F3C-4C84-9559-EE4FA757FD5C}" presName="tx1" presStyleLbl="revTx" presStyleIdx="0" presStyleCnt="6"/>
      <dgm:spPr/>
    </dgm:pt>
    <dgm:pt modelId="{0B8FB43C-2BD8-4B31-91A8-5199FBBC1E3D}" type="pres">
      <dgm:prSet presAssocID="{4834B1F8-9F3C-4C84-9559-EE4FA757FD5C}" presName="vert1" presStyleCnt="0"/>
      <dgm:spPr/>
    </dgm:pt>
    <dgm:pt modelId="{51A2885F-990F-43B6-B876-A7AB8B23D519}" type="pres">
      <dgm:prSet presAssocID="{570800E8-C0AC-4C71-AC0B-5FF3998E7B0C}" presName="thickLine" presStyleLbl="alignNode1" presStyleIdx="1" presStyleCnt="6"/>
      <dgm:spPr/>
    </dgm:pt>
    <dgm:pt modelId="{FD8588B9-3CEA-449F-9ED8-91F2052F7B0B}" type="pres">
      <dgm:prSet presAssocID="{570800E8-C0AC-4C71-AC0B-5FF3998E7B0C}" presName="horz1" presStyleCnt="0"/>
      <dgm:spPr/>
    </dgm:pt>
    <dgm:pt modelId="{2EE9C1E7-8AE6-493B-8BE4-40A43F1F5834}" type="pres">
      <dgm:prSet presAssocID="{570800E8-C0AC-4C71-AC0B-5FF3998E7B0C}" presName="tx1" presStyleLbl="revTx" presStyleIdx="1" presStyleCnt="6"/>
      <dgm:spPr/>
    </dgm:pt>
    <dgm:pt modelId="{841E7F56-B3A4-40F5-9BD5-6C804DFB6904}" type="pres">
      <dgm:prSet presAssocID="{570800E8-C0AC-4C71-AC0B-5FF3998E7B0C}" presName="vert1" presStyleCnt="0"/>
      <dgm:spPr/>
    </dgm:pt>
    <dgm:pt modelId="{8DDF3107-ED94-4526-B60D-C3F689A5CA0B}" type="pres">
      <dgm:prSet presAssocID="{8E69B1FD-2D56-4811-AA28-EA94484FD387}" presName="thickLine" presStyleLbl="alignNode1" presStyleIdx="2" presStyleCnt="6"/>
      <dgm:spPr/>
    </dgm:pt>
    <dgm:pt modelId="{1B27A0AB-066E-4644-A6D6-B3862080546F}" type="pres">
      <dgm:prSet presAssocID="{8E69B1FD-2D56-4811-AA28-EA94484FD387}" presName="horz1" presStyleCnt="0"/>
      <dgm:spPr/>
    </dgm:pt>
    <dgm:pt modelId="{51BE24A4-08C7-494E-9452-ACCEA2C492CD}" type="pres">
      <dgm:prSet presAssocID="{8E69B1FD-2D56-4811-AA28-EA94484FD387}" presName="tx1" presStyleLbl="revTx" presStyleIdx="2" presStyleCnt="6"/>
      <dgm:spPr/>
    </dgm:pt>
    <dgm:pt modelId="{0E662FAD-AA7F-4E1A-98F8-43F44AD50FCE}" type="pres">
      <dgm:prSet presAssocID="{8E69B1FD-2D56-4811-AA28-EA94484FD387}" presName="vert1" presStyleCnt="0"/>
      <dgm:spPr/>
    </dgm:pt>
    <dgm:pt modelId="{D8A2E9D2-FB2F-46BA-9F4F-D3238C6CA1A5}" type="pres">
      <dgm:prSet presAssocID="{059EEA98-2FAC-4018-8EF2-5E09A7DE616C}" presName="thickLine" presStyleLbl="alignNode1" presStyleIdx="3" presStyleCnt="6"/>
      <dgm:spPr/>
    </dgm:pt>
    <dgm:pt modelId="{2CF9F0DF-4DA5-4D58-A28A-504C41E497ED}" type="pres">
      <dgm:prSet presAssocID="{059EEA98-2FAC-4018-8EF2-5E09A7DE616C}" presName="horz1" presStyleCnt="0"/>
      <dgm:spPr/>
    </dgm:pt>
    <dgm:pt modelId="{BDA39EB5-082C-4A39-9885-1E4D484E4706}" type="pres">
      <dgm:prSet presAssocID="{059EEA98-2FAC-4018-8EF2-5E09A7DE616C}" presName="tx1" presStyleLbl="revTx" presStyleIdx="3" presStyleCnt="6"/>
      <dgm:spPr/>
    </dgm:pt>
    <dgm:pt modelId="{356E035F-4C00-4226-8679-C002C71AC008}" type="pres">
      <dgm:prSet presAssocID="{059EEA98-2FAC-4018-8EF2-5E09A7DE616C}" presName="vert1" presStyleCnt="0"/>
      <dgm:spPr/>
    </dgm:pt>
    <dgm:pt modelId="{C67A6033-5FBD-49ED-929F-CC26E10F64AE}" type="pres">
      <dgm:prSet presAssocID="{14034595-F435-499C-8AA7-247927904EF2}" presName="thickLine" presStyleLbl="alignNode1" presStyleIdx="4" presStyleCnt="6"/>
      <dgm:spPr/>
    </dgm:pt>
    <dgm:pt modelId="{097F8961-3BFC-4EDF-9AF9-7718482E56D1}" type="pres">
      <dgm:prSet presAssocID="{14034595-F435-499C-8AA7-247927904EF2}" presName="horz1" presStyleCnt="0"/>
      <dgm:spPr/>
    </dgm:pt>
    <dgm:pt modelId="{B518EA92-DE36-4C02-93FA-4E6495177056}" type="pres">
      <dgm:prSet presAssocID="{14034595-F435-499C-8AA7-247927904EF2}" presName="tx1" presStyleLbl="revTx" presStyleIdx="4" presStyleCnt="6"/>
      <dgm:spPr/>
    </dgm:pt>
    <dgm:pt modelId="{CEC6037E-18C0-47C1-8CE3-AB34C9EE4196}" type="pres">
      <dgm:prSet presAssocID="{14034595-F435-499C-8AA7-247927904EF2}" presName="vert1" presStyleCnt="0"/>
      <dgm:spPr/>
    </dgm:pt>
    <dgm:pt modelId="{AD5CD459-21DE-4DB6-ACE0-2EEA4E6C1EF1}" type="pres">
      <dgm:prSet presAssocID="{5964A811-6622-4680-85CF-E441505BD5E5}" presName="thickLine" presStyleLbl="alignNode1" presStyleIdx="5" presStyleCnt="6"/>
      <dgm:spPr/>
    </dgm:pt>
    <dgm:pt modelId="{166833E3-AFB8-48F0-8C05-E2331FA00651}" type="pres">
      <dgm:prSet presAssocID="{5964A811-6622-4680-85CF-E441505BD5E5}" presName="horz1" presStyleCnt="0"/>
      <dgm:spPr/>
    </dgm:pt>
    <dgm:pt modelId="{FFEDF2ED-AF29-44C1-942A-E648DE11DD56}" type="pres">
      <dgm:prSet presAssocID="{5964A811-6622-4680-85CF-E441505BD5E5}" presName="tx1" presStyleLbl="revTx" presStyleIdx="5" presStyleCnt="6"/>
      <dgm:spPr/>
    </dgm:pt>
    <dgm:pt modelId="{F47B7F9A-7986-4769-B664-FE137EB61A96}" type="pres">
      <dgm:prSet presAssocID="{5964A811-6622-4680-85CF-E441505BD5E5}" presName="vert1" presStyleCnt="0"/>
      <dgm:spPr/>
    </dgm:pt>
  </dgm:ptLst>
  <dgm:cxnLst>
    <dgm:cxn modelId="{17BF2312-FFC4-4200-8D01-34455375CE39}" type="presOf" srcId="{570800E8-C0AC-4C71-AC0B-5FF3998E7B0C}" destId="{2EE9C1E7-8AE6-493B-8BE4-40A43F1F5834}" srcOrd="0" destOrd="0" presId="urn:microsoft.com/office/officeart/2008/layout/LinedList"/>
    <dgm:cxn modelId="{90C3C218-4E79-4E4A-BF4F-94AF5FC99955}" srcId="{E813130B-7EB4-416C-99A3-FBB2DF8C3909}" destId="{8E69B1FD-2D56-4811-AA28-EA94484FD387}" srcOrd="2" destOrd="0" parTransId="{3EA0860B-8273-40C9-B7A8-95CAEA5D411A}" sibTransId="{6F329163-F58E-48E0-97AC-5B3A72DF2AFF}"/>
    <dgm:cxn modelId="{50D38223-F187-4E17-81AA-6EC22422685B}" type="presOf" srcId="{8E69B1FD-2D56-4811-AA28-EA94484FD387}" destId="{51BE24A4-08C7-494E-9452-ACCEA2C492CD}" srcOrd="0" destOrd="0" presId="urn:microsoft.com/office/officeart/2008/layout/LinedList"/>
    <dgm:cxn modelId="{D29EAD36-5B0E-4266-ADA2-86490827B55E}" type="presOf" srcId="{E813130B-7EB4-416C-99A3-FBB2DF8C3909}" destId="{3CC6E974-5637-4F82-A5B6-AA0198745880}" srcOrd="0" destOrd="0" presId="urn:microsoft.com/office/officeart/2008/layout/LinedList"/>
    <dgm:cxn modelId="{E7A9443A-E80C-4D05-813F-F0258EEFF68E}" srcId="{E813130B-7EB4-416C-99A3-FBB2DF8C3909}" destId="{570800E8-C0AC-4C71-AC0B-5FF3998E7B0C}" srcOrd="1" destOrd="0" parTransId="{5BCFFB68-F546-4A31-97F6-B0537ACC6185}" sibTransId="{89740518-F4FD-4C7F-A6AD-E675132F35D8}"/>
    <dgm:cxn modelId="{1F66685E-BC58-4203-A530-D2F014162DD6}" type="presOf" srcId="{059EEA98-2FAC-4018-8EF2-5E09A7DE616C}" destId="{BDA39EB5-082C-4A39-9885-1E4D484E4706}" srcOrd="0" destOrd="0" presId="urn:microsoft.com/office/officeart/2008/layout/LinedList"/>
    <dgm:cxn modelId="{BFC3D25F-5088-449E-8323-E24FAFCAF601}" srcId="{E813130B-7EB4-416C-99A3-FBB2DF8C3909}" destId="{14034595-F435-499C-8AA7-247927904EF2}" srcOrd="4" destOrd="0" parTransId="{C480D973-05A2-4A28-A8BC-AC685A619663}" sibTransId="{CA08027F-D794-4F3D-B522-C378C035E562}"/>
    <dgm:cxn modelId="{FB6F0D87-B6D1-41DE-A2E3-47E58DA38D24}" srcId="{E813130B-7EB4-416C-99A3-FBB2DF8C3909}" destId="{4834B1F8-9F3C-4C84-9559-EE4FA757FD5C}" srcOrd="0" destOrd="0" parTransId="{76228B50-3500-4942-9FE3-D9983CD846C9}" sibTransId="{E9AB86F0-D85D-4E99-9AAC-9E8665D53E5F}"/>
    <dgm:cxn modelId="{786E8889-11B7-4502-B06F-6C741A493FAB}" srcId="{E813130B-7EB4-416C-99A3-FBB2DF8C3909}" destId="{5964A811-6622-4680-85CF-E441505BD5E5}" srcOrd="5" destOrd="0" parTransId="{7959B470-8B50-492A-9316-994B152D1990}" sibTransId="{E327EEAE-BB08-47F9-A466-5CDAF21CAA4E}"/>
    <dgm:cxn modelId="{B2899C9D-1881-4A9D-817E-ACF2C48A045B}" srcId="{E813130B-7EB4-416C-99A3-FBB2DF8C3909}" destId="{059EEA98-2FAC-4018-8EF2-5E09A7DE616C}" srcOrd="3" destOrd="0" parTransId="{32D2D300-A3E6-4A90-9BF7-006E966E3F31}" sibTransId="{8EBA5BBE-542D-4B04-9D6A-EB3B186D1FAC}"/>
    <dgm:cxn modelId="{936CABC8-FF2E-44AC-9208-766DE5856735}" type="presOf" srcId="{14034595-F435-499C-8AA7-247927904EF2}" destId="{B518EA92-DE36-4C02-93FA-4E6495177056}" srcOrd="0" destOrd="0" presId="urn:microsoft.com/office/officeart/2008/layout/LinedList"/>
    <dgm:cxn modelId="{F67BF6F6-1CD1-41E6-B8E8-E0582C56FDB0}" type="presOf" srcId="{5964A811-6622-4680-85CF-E441505BD5E5}" destId="{FFEDF2ED-AF29-44C1-942A-E648DE11DD56}" srcOrd="0" destOrd="0" presId="urn:microsoft.com/office/officeart/2008/layout/LinedList"/>
    <dgm:cxn modelId="{239958F9-2F49-46AC-BFAA-0850A5F6F470}" type="presOf" srcId="{4834B1F8-9F3C-4C84-9559-EE4FA757FD5C}" destId="{A549EA35-8B2A-4B34-850F-42219B179844}" srcOrd="0" destOrd="0" presId="urn:microsoft.com/office/officeart/2008/layout/LinedList"/>
    <dgm:cxn modelId="{6B46485C-3687-4234-BEF3-8926883FFEF3}" type="presParOf" srcId="{3CC6E974-5637-4F82-A5B6-AA0198745880}" destId="{027D4097-4AD2-495F-8C52-3D2C536F7BDF}" srcOrd="0" destOrd="0" presId="urn:microsoft.com/office/officeart/2008/layout/LinedList"/>
    <dgm:cxn modelId="{971EB015-B920-4520-862D-3EDB626E5CCC}" type="presParOf" srcId="{3CC6E974-5637-4F82-A5B6-AA0198745880}" destId="{85BAD659-2718-4A4C-BD1F-0A995738EFF1}" srcOrd="1" destOrd="0" presId="urn:microsoft.com/office/officeart/2008/layout/LinedList"/>
    <dgm:cxn modelId="{C8CFB7A8-05E1-43BA-984D-0156049A0431}" type="presParOf" srcId="{85BAD659-2718-4A4C-BD1F-0A995738EFF1}" destId="{A549EA35-8B2A-4B34-850F-42219B179844}" srcOrd="0" destOrd="0" presId="urn:microsoft.com/office/officeart/2008/layout/LinedList"/>
    <dgm:cxn modelId="{132AAE99-9F57-4D2A-A4DD-793500AEC9E2}" type="presParOf" srcId="{85BAD659-2718-4A4C-BD1F-0A995738EFF1}" destId="{0B8FB43C-2BD8-4B31-91A8-5199FBBC1E3D}" srcOrd="1" destOrd="0" presId="urn:microsoft.com/office/officeart/2008/layout/LinedList"/>
    <dgm:cxn modelId="{BC72C2A7-A4E7-48E6-9F22-814038CD6E6B}" type="presParOf" srcId="{3CC6E974-5637-4F82-A5B6-AA0198745880}" destId="{51A2885F-990F-43B6-B876-A7AB8B23D519}" srcOrd="2" destOrd="0" presId="urn:microsoft.com/office/officeart/2008/layout/LinedList"/>
    <dgm:cxn modelId="{57EAF636-77BF-4CE9-A5A3-8B7A5E1160E8}" type="presParOf" srcId="{3CC6E974-5637-4F82-A5B6-AA0198745880}" destId="{FD8588B9-3CEA-449F-9ED8-91F2052F7B0B}" srcOrd="3" destOrd="0" presId="urn:microsoft.com/office/officeart/2008/layout/LinedList"/>
    <dgm:cxn modelId="{21174787-DAB3-442A-9AC7-B13465615099}" type="presParOf" srcId="{FD8588B9-3CEA-449F-9ED8-91F2052F7B0B}" destId="{2EE9C1E7-8AE6-493B-8BE4-40A43F1F5834}" srcOrd="0" destOrd="0" presId="urn:microsoft.com/office/officeart/2008/layout/LinedList"/>
    <dgm:cxn modelId="{F17E67D9-0795-4C47-8579-C3B29F9F70CE}" type="presParOf" srcId="{FD8588B9-3CEA-449F-9ED8-91F2052F7B0B}" destId="{841E7F56-B3A4-40F5-9BD5-6C804DFB6904}" srcOrd="1" destOrd="0" presId="urn:microsoft.com/office/officeart/2008/layout/LinedList"/>
    <dgm:cxn modelId="{4583DB20-A8F7-41BF-91DA-8991C90D68F7}" type="presParOf" srcId="{3CC6E974-5637-4F82-A5B6-AA0198745880}" destId="{8DDF3107-ED94-4526-B60D-C3F689A5CA0B}" srcOrd="4" destOrd="0" presId="urn:microsoft.com/office/officeart/2008/layout/LinedList"/>
    <dgm:cxn modelId="{2641E01E-9DAC-4C3D-9E53-EBCDE838FF78}" type="presParOf" srcId="{3CC6E974-5637-4F82-A5B6-AA0198745880}" destId="{1B27A0AB-066E-4644-A6D6-B3862080546F}" srcOrd="5" destOrd="0" presId="urn:microsoft.com/office/officeart/2008/layout/LinedList"/>
    <dgm:cxn modelId="{088E1778-5120-4791-A8C5-66FF6CE5C008}" type="presParOf" srcId="{1B27A0AB-066E-4644-A6D6-B3862080546F}" destId="{51BE24A4-08C7-494E-9452-ACCEA2C492CD}" srcOrd="0" destOrd="0" presId="urn:microsoft.com/office/officeart/2008/layout/LinedList"/>
    <dgm:cxn modelId="{86621B6B-FD18-485C-95D4-64F44B24A874}" type="presParOf" srcId="{1B27A0AB-066E-4644-A6D6-B3862080546F}" destId="{0E662FAD-AA7F-4E1A-98F8-43F44AD50FCE}" srcOrd="1" destOrd="0" presId="urn:microsoft.com/office/officeart/2008/layout/LinedList"/>
    <dgm:cxn modelId="{03DAE4C7-015F-43A1-9C9B-5179592DEA75}" type="presParOf" srcId="{3CC6E974-5637-4F82-A5B6-AA0198745880}" destId="{D8A2E9D2-FB2F-46BA-9F4F-D3238C6CA1A5}" srcOrd="6" destOrd="0" presId="urn:microsoft.com/office/officeart/2008/layout/LinedList"/>
    <dgm:cxn modelId="{D1C86CEE-6CDD-40E4-BAE7-CDBBC7A05A8C}" type="presParOf" srcId="{3CC6E974-5637-4F82-A5B6-AA0198745880}" destId="{2CF9F0DF-4DA5-4D58-A28A-504C41E497ED}" srcOrd="7" destOrd="0" presId="urn:microsoft.com/office/officeart/2008/layout/LinedList"/>
    <dgm:cxn modelId="{BE373881-7DA1-48DF-A0B4-BC0EC8C29107}" type="presParOf" srcId="{2CF9F0DF-4DA5-4D58-A28A-504C41E497ED}" destId="{BDA39EB5-082C-4A39-9885-1E4D484E4706}" srcOrd="0" destOrd="0" presId="urn:microsoft.com/office/officeart/2008/layout/LinedList"/>
    <dgm:cxn modelId="{B86F6810-FF73-4340-A046-DAC2B6466602}" type="presParOf" srcId="{2CF9F0DF-4DA5-4D58-A28A-504C41E497ED}" destId="{356E035F-4C00-4226-8679-C002C71AC008}" srcOrd="1" destOrd="0" presId="urn:microsoft.com/office/officeart/2008/layout/LinedList"/>
    <dgm:cxn modelId="{647C2105-BF05-4B59-9194-318E2E824C9B}" type="presParOf" srcId="{3CC6E974-5637-4F82-A5B6-AA0198745880}" destId="{C67A6033-5FBD-49ED-929F-CC26E10F64AE}" srcOrd="8" destOrd="0" presId="urn:microsoft.com/office/officeart/2008/layout/LinedList"/>
    <dgm:cxn modelId="{07358AC0-D9BE-4392-AC79-DA83255C0A62}" type="presParOf" srcId="{3CC6E974-5637-4F82-A5B6-AA0198745880}" destId="{097F8961-3BFC-4EDF-9AF9-7718482E56D1}" srcOrd="9" destOrd="0" presId="urn:microsoft.com/office/officeart/2008/layout/LinedList"/>
    <dgm:cxn modelId="{9F218702-5D0B-4879-8612-F141A9E2A829}" type="presParOf" srcId="{097F8961-3BFC-4EDF-9AF9-7718482E56D1}" destId="{B518EA92-DE36-4C02-93FA-4E6495177056}" srcOrd="0" destOrd="0" presId="urn:microsoft.com/office/officeart/2008/layout/LinedList"/>
    <dgm:cxn modelId="{533E51F9-0980-41BE-9745-CBD49CEB5F60}" type="presParOf" srcId="{097F8961-3BFC-4EDF-9AF9-7718482E56D1}" destId="{CEC6037E-18C0-47C1-8CE3-AB34C9EE4196}" srcOrd="1" destOrd="0" presId="urn:microsoft.com/office/officeart/2008/layout/LinedList"/>
    <dgm:cxn modelId="{7A1AE57C-C0E8-4EE6-81E7-6E35DF528CE9}" type="presParOf" srcId="{3CC6E974-5637-4F82-A5B6-AA0198745880}" destId="{AD5CD459-21DE-4DB6-ACE0-2EEA4E6C1EF1}" srcOrd="10" destOrd="0" presId="urn:microsoft.com/office/officeart/2008/layout/LinedList"/>
    <dgm:cxn modelId="{B9A8B269-6F3C-46F8-8C94-68DBA9A36914}" type="presParOf" srcId="{3CC6E974-5637-4F82-A5B6-AA0198745880}" destId="{166833E3-AFB8-48F0-8C05-E2331FA00651}" srcOrd="11" destOrd="0" presId="urn:microsoft.com/office/officeart/2008/layout/LinedList"/>
    <dgm:cxn modelId="{793C2A6A-7887-4571-B3AA-E0AD4D1D1A8D}" type="presParOf" srcId="{166833E3-AFB8-48F0-8C05-E2331FA00651}" destId="{FFEDF2ED-AF29-44C1-942A-E648DE11DD56}" srcOrd="0" destOrd="0" presId="urn:microsoft.com/office/officeart/2008/layout/LinedList"/>
    <dgm:cxn modelId="{FA8C9E66-C020-4F17-864C-8D680AEF7778}" type="presParOf" srcId="{166833E3-AFB8-48F0-8C05-E2331FA00651}" destId="{F47B7F9A-7986-4769-B664-FE137EB61A9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7765A1-5472-4178-9D29-BF35D22A79FA}" type="doc">
      <dgm:prSet loTypeId="urn:microsoft.com/office/officeart/2005/8/layout/list1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E3414F0-6A76-47F4-A971-37A3A6B5428E}">
      <dgm:prSet/>
      <dgm:spPr/>
      <dgm:t>
        <a:bodyPr/>
        <a:lstStyle/>
        <a:p>
          <a:r>
            <a:rPr lang="en-US"/>
            <a:t>Decision Tree – 67.5% accuracy</a:t>
          </a:r>
        </a:p>
      </dgm:t>
    </dgm:pt>
    <dgm:pt modelId="{F2928F17-CBD6-4946-9B8C-7F6123971E1F}" type="parTrans" cxnId="{BEFC293E-B824-4318-90A1-04E0BB8806FD}">
      <dgm:prSet/>
      <dgm:spPr/>
      <dgm:t>
        <a:bodyPr/>
        <a:lstStyle/>
        <a:p>
          <a:endParaRPr lang="en-US"/>
        </a:p>
      </dgm:t>
    </dgm:pt>
    <dgm:pt modelId="{F788A36E-0F13-46C6-9E74-598D23454FCF}" type="sibTrans" cxnId="{BEFC293E-B824-4318-90A1-04E0BB8806FD}">
      <dgm:prSet/>
      <dgm:spPr/>
      <dgm:t>
        <a:bodyPr/>
        <a:lstStyle/>
        <a:p>
          <a:endParaRPr lang="en-US"/>
        </a:p>
      </dgm:t>
    </dgm:pt>
    <dgm:pt modelId="{94F05AF0-FCE9-4B35-A0BA-E4D8AB8891B2}">
      <dgm:prSet/>
      <dgm:spPr/>
      <dgm:t>
        <a:bodyPr/>
        <a:lstStyle/>
        <a:p>
          <a:r>
            <a:rPr lang="en-US"/>
            <a:t>Knn 61.47% accurate </a:t>
          </a:r>
        </a:p>
      </dgm:t>
    </dgm:pt>
    <dgm:pt modelId="{47CE28A1-0365-4AF7-8DFD-E2911AD6FEC0}" type="parTrans" cxnId="{DB882AFA-4CEE-4539-A01F-947FA7F9AD21}">
      <dgm:prSet/>
      <dgm:spPr/>
      <dgm:t>
        <a:bodyPr/>
        <a:lstStyle/>
        <a:p>
          <a:endParaRPr lang="en-US"/>
        </a:p>
      </dgm:t>
    </dgm:pt>
    <dgm:pt modelId="{CC969ED9-7E92-4350-A0A1-FF2B7D38C4F6}" type="sibTrans" cxnId="{DB882AFA-4CEE-4539-A01F-947FA7F9AD21}">
      <dgm:prSet/>
      <dgm:spPr/>
      <dgm:t>
        <a:bodyPr/>
        <a:lstStyle/>
        <a:p>
          <a:endParaRPr lang="en-US"/>
        </a:p>
      </dgm:t>
    </dgm:pt>
    <dgm:pt modelId="{141ACE8D-C482-4EE2-BE12-EC563B0F3D2E}">
      <dgm:prSet/>
      <dgm:spPr/>
      <dgm:t>
        <a:bodyPr/>
        <a:lstStyle/>
        <a:p>
          <a:r>
            <a:rPr lang="en-US"/>
            <a:t>Logistic Regression – 63.3% accurate </a:t>
          </a:r>
        </a:p>
      </dgm:t>
    </dgm:pt>
    <dgm:pt modelId="{F539F479-CF96-4143-9CED-89D1B174A324}" type="parTrans" cxnId="{537A0A24-04A7-45BF-9726-359CCA4CF64D}">
      <dgm:prSet/>
      <dgm:spPr/>
      <dgm:t>
        <a:bodyPr/>
        <a:lstStyle/>
        <a:p>
          <a:endParaRPr lang="en-US"/>
        </a:p>
      </dgm:t>
    </dgm:pt>
    <dgm:pt modelId="{95CA2CA1-E646-4EB1-B204-87F52C2CBA96}" type="sibTrans" cxnId="{537A0A24-04A7-45BF-9726-359CCA4CF64D}">
      <dgm:prSet/>
      <dgm:spPr/>
      <dgm:t>
        <a:bodyPr/>
        <a:lstStyle/>
        <a:p>
          <a:endParaRPr lang="en-US"/>
        </a:p>
      </dgm:t>
    </dgm:pt>
    <dgm:pt modelId="{4EA87924-BE1B-4654-AF3A-4722F1087285}">
      <dgm:prSet/>
      <dgm:spPr/>
      <dgm:t>
        <a:bodyPr/>
        <a:lstStyle/>
        <a:p>
          <a:r>
            <a:rPr lang="en-US"/>
            <a:t>Random Forest – 74% accurate </a:t>
          </a:r>
        </a:p>
      </dgm:t>
    </dgm:pt>
    <dgm:pt modelId="{2962B049-E89F-4A12-AFA4-5AEF9CC14C82}" type="parTrans" cxnId="{EAEEDE28-8108-455F-9E74-7CBA4FA840E1}">
      <dgm:prSet/>
      <dgm:spPr/>
      <dgm:t>
        <a:bodyPr/>
        <a:lstStyle/>
        <a:p>
          <a:endParaRPr lang="en-US"/>
        </a:p>
      </dgm:t>
    </dgm:pt>
    <dgm:pt modelId="{ECB18CAE-D5C4-482C-B56C-F74B486BBDF9}" type="sibTrans" cxnId="{EAEEDE28-8108-455F-9E74-7CBA4FA840E1}">
      <dgm:prSet/>
      <dgm:spPr/>
      <dgm:t>
        <a:bodyPr/>
        <a:lstStyle/>
        <a:p>
          <a:endParaRPr lang="en-US"/>
        </a:p>
      </dgm:t>
    </dgm:pt>
    <dgm:pt modelId="{B0A6418C-BBD5-4734-9A3E-B74DA33C8EE2}">
      <dgm:prSet/>
      <dgm:spPr/>
      <dgm:t>
        <a:bodyPr/>
        <a:lstStyle/>
        <a:p>
          <a:r>
            <a:rPr lang="en-US"/>
            <a:t>10-Fold cross validation results..</a:t>
          </a:r>
        </a:p>
      </dgm:t>
    </dgm:pt>
    <dgm:pt modelId="{FA3FFDF4-EF5E-49CA-A737-F88363385CCD}" type="parTrans" cxnId="{4ACA21E3-41E0-4911-B6DD-98582EA1A340}">
      <dgm:prSet/>
      <dgm:spPr/>
      <dgm:t>
        <a:bodyPr/>
        <a:lstStyle/>
        <a:p>
          <a:endParaRPr lang="en-US"/>
        </a:p>
      </dgm:t>
    </dgm:pt>
    <dgm:pt modelId="{08C68561-530C-420E-979D-7D0982AEC6F3}" type="sibTrans" cxnId="{4ACA21E3-41E0-4911-B6DD-98582EA1A340}">
      <dgm:prSet/>
      <dgm:spPr/>
      <dgm:t>
        <a:bodyPr/>
        <a:lstStyle/>
        <a:p>
          <a:endParaRPr lang="en-US"/>
        </a:p>
      </dgm:t>
    </dgm:pt>
    <dgm:pt modelId="{72D4520C-77B6-4EAE-944D-3A9443583794}">
      <dgm:prSet/>
      <dgm:spPr/>
      <dgm:t>
        <a:bodyPr/>
        <a:lstStyle/>
        <a:p>
          <a:r>
            <a:rPr lang="en-US"/>
            <a:t>DT – 64.4%</a:t>
          </a:r>
        </a:p>
      </dgm:t>
    </dgm:pt>
    <dgm:pt modelId="{5F6D58B1-0E70-4BE3-AE03-1235345D4679}" type="parTrans" cxnId="{01A8C4EC-4ECF-4371-9A6F-B3DE16140432}">
      <dgm:prSet/>
      <dgm:spPr/>
      <dgm:t>
        <a:bodyPr/>
        <a:lstStyle/>
        <a:p>
          <a:endParaRPr lang="en-US"/>
        </a:p>
      </dgm:t>
    </dgm:pt>
    <dgm:pt modelId="{2CC972D8-90B6-4B58-A665-E58546F9E89B}" type="sibTrans" cxnId="{01A8C4EC-4ECF-4371-9A6F-B3DE16140432}">
      <dgm:prSet/>
      <dgm:spPr/>
      <dgm:t>
        <a:bodyPr/>
        <a:lstStyle/>
        <a:p>
          <a:endParaRPr lang="en-US"/>
        </a:p>
      </dgm:t>
    </dgm:pt>
    <dgm:pt modelId="{2C22A82D-481B-49A4-8749-D32AF000B1E6}">
      <dgm:prSet/>
      <dgm:spPr/>
      <dgm:t>
        <a:bodyPr/>
        <a:lstStyle/>
        <a:p>
          <a:r>
            <a:rPr lang="en-US"/>
            <a:t>Knn – 48%</a:t>
          </a:r>
        </a:p>
      </dgm:t>
    </dgm:pt>
    <dgm:pt modelId="{48785242-6733-45A4-9F2D-907B1C8D963D}" type="parTrans" cxnId="{DD52BDD9-64E5-4FB6-9966-CC2A22123341}">
      <dgm:prSet/>
      <dgm:spPr/>
      <dgm:t>
        <a:bodyPr/>
        <a:lstStyle/>
        <a:p>
          <a:endParaRPr lang="en-US"/>
        </a:p>
      </dgm:t>
    </dgm:pt>
    <dgm:pt modelId="{AE0F7339-3A4E-4CD9-BF19-C004E9B98EF4}" type="sibTrans" cxnId="{DD52BDD9-64E5-4FB6-9966-CC2A22123341}">
      <dgm:prSet/>
      <dgm:spPr/>
      <dgm:t>
        <a:bodyPr/>
        <a:lstStyle/>
        <a:p>
          <a:endParaRPr lang="en-US"/>
        </a:p>
      </dgm:t>
    </dgm:pt>
    <dgm:pt modelId="{2461BBEF-1743-4070-8033-69AD180389B3}">
      <dgm:prSet/>
      <dgm:spPr/>
      <dgm:t>
        <a:bodyPr/>
        <a:lstStyle/>
        <a:p>
          <a:r>
            <a:rPr lang="en-US"/>
            <a:t>LR – 63.3%</a:t>
          </a:r>
        </a:p>
      </dgm:t>
    </dgm:pt>
    <dgm:pt modelId="{CBE4C085-01E7-40CA-BDC5-7B7CAA4D7998}" type="parTrans" cxnId="{60DA73AB-AFC4-4577-9A7B-48401DC0B3C1}">
      <dgm:prSet/>
      <dgm:spPr/>
      <dgm:t>
        <a:bodyPr/>
        <a:lstStyle/>
        <a:p>
          <a:endParaRPr lang="en-US"/>
        </a:p>
      </dgm:t>
    </dgm:pt>
    <dgm:pt modelId="{0F4C7E91-A8E7-41A6-BF7B-0DFF33C21CDC}" type="sibTrans" cxnId="{60DA73AB-AFC4-4577-9A7B-48401DC0B3C1}">
      <dgm:prSet/>
      <dgm:spPr/>
      <dgm:t>
        <a:bodyPr/>
        <a:lstStyle/>
        <a:p>
          <a:endParaRPr lang="en-US"/>
        </a:p>
      </dgm:t>
    </dgm:pt>
    <dgm:pt modelId="{FD294DE9-2BD6-448A-968E-13360A49C24A}">
      <dgm:prSet/>
      <dgm:spPr/>
      <dgm:t>
        <a:bodyPr/>
        <a:lstStyle/>
        <a:p>
          <a:r>
            <a:rPr lang="en-US"/>
            <a:t>RF – 73.5%</a:t>
          </a:r>
        </a:p>
      </dgm:t>
    </dgm:pt>
    <dgm:pt modelId="{E7DCBA05-C4D8-4A12-AFC2-0ABF8A750319}" type="parTrans" cxnId="{E30AA5CA-E654-4D10-BFF3-86B0BDC0928D}">
      <dgm:prSet/>
      <dgm:spPr/>
      <dgm:t>
        <a:bodyPr/>
        <a:lstStyle/>
        <a:p>
          <a:endParaRPr lang="en-US"/>
        </a:p>
      </dgm:t>
    </dgm:pt>
    <dgm:pt modelId="{01DD498D-6D51-4A8E-B72C-514A05D28767}" type="sibTrans" cxnId="{E30AA5CA-E654-4D10-BFF3-86B0BDC0928D}">
      <dgm:prSet/>
      <dgm:spPr/>
      <dgm:t>
        <a:bodyPr/>
        <a:lstStyle/>
        <a:p>
          <a:endParaRPr lang="en-US"/>
        </a:p>
      </dgm:t>
    </dgm:pt>
    <dgm:pt modelId="{E55D9661-8DDF-475C-AF17-BE228448A11D}" type="pres">
      <dgm:prSet presAssocID="{D77765A1-5472-4178-9D29-BF35D22A79FA}" presName="linear" presStyleCnt="0">
        <dgm:presLayoutVars>
          <dgm:dir/>
          <dgm:animLvl val="lvl"/>
          <dgm:resizeHandles val="exact"/>
        </dgm:presLayoutVars>
      </dgm:prSet>
      <dgm:spPr/>
    </dgm:pt>
    <dgm:pt modelId="{48F945F6-F52C-467A-9EE3-2550990D3CFE}" type="pres">
      <dgm:prSet presAssocID="{1E3414F0-6A76-47F4-A971-37A3A6B5428E}" presName="parentLin" presStyleCnt="0"/>
      <dgm:spPr/>
    </dgm:pt>
    <dgm:pt modelId="{614F9D62-3A28-4D5B-8539-87CAF383B51B}" type="pres">
      <dgm:prSet presAssocID="{1E3414F0-6A76-47F4-A971-37A3A6B5428E}" presName="parentLeftMargin" presStyleLbl="node1" presStyleIdx="0" presStyleCnt="5"/>
      <dgm:spPr/>
    </dgm:pt>
    <dgm:pt modelId="{7700599C-F106-4BBB-B489-B7F65D8F34B0}" type="pres">
      <dgm:prSet presAssocID="{1E3414F0-6A76-47F4-A971-37A3A6B5428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1D1A22E-6EF1-4955-91CF-13B1602600DE}" type="pres">
      <dgm:prSet presAssocID="{1E3414F0-6A76-47F4-A971-37A3A6B5428E}" presName="negativeSpace" presStyleCnt="0"/>
      <dgm:spPr/>
    </dgm:pt>
    <dgm:pt modelId="{ED3EF262-DA17-4161-AB51-C4FFA7E43EE5}" type="pres">
      <dgm:prSet presAssocID="{1E3414F0-6A76-47F4-A971-37A3A6B5428E}" presName="childText" presStyleLbl="conFgAcc1" presStyleIdx="0" presStyleCnt="5">
        <dgm:presLayoutVars>
          <dgm:bulletEnabled val="1"/>
        </dgm:presLayoutVars>
      </dgm:prSet>
      <dgm:spPr/>
    </dgm:pt>
    <dgm:pt modelId="{60848D49-EED1-4907-B088-AF3FFFC8AAB6}" type="pres">
      <dgm:prSet presAssocID="{F788A36E-0F13-46C6-9E74-598D23454FCF}" presName="spaceBetweenRectangles" presStyleCnt="0"/>
      <dgm:spPr/>
    </dgm:pt>
    <dgm:pt modelId="{8E581140-F42C-41B6-81CA-D3D60AB2DC94}" type="pres">
      <dgm:prSet presAssocID="{94F05AF0-FCE9-4B35-A0BA-E4D8AB8891B2}" presName="parentLin" presStyleCnt="0"/>
      <dgm:spPr/>
    </dgm:pt>
    <dgm:pt modelId="{DEC95AC9-AA9F-493D-B6AE-91999AFC6395}" type="pres">
      <dgm:prSet presAssocID="{94F05AF0-FCE9-4B35-A0BA-E4D8AB8891B2}" presName="parentLeftMargin" presStyleLbl="node1" presStyleIdx="0" presStyleCnt="5"/>
      <dgm:spPr/>
    </dgm:pt>
    <dgm:pt modelId="{9B2C1801-FE2E-4195-AD1F-5B657665A814}" type="pres">
      <dgm:prSet presAssocID="{94F05AF0-FCE9-4B35-A0BA-E4D8AB8891B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DA0C37E-189A-45C4-90F6-69338285E895}" type="pres">
      <dgm:prSet presAssocID="{94F05AF0-FCE9-4B35-A0BA-E4D8AB8891B2}" presName="negativeSpace" presStyleCnt="0"/>
      <dgm:spPr/>
    </dgm:pt>
    <dgm:pt modelId="{B6D2ECDE-5484-4E0E-9650-6BB50A5CAE05}" type="pres">
      <dgm:prSet presAssocID="{94F05AF0-FCE9-4B35-A0BA-E4D8AB8891B2}" presName="childText" presStyleLbl="conFgAcc1" presStyleIdx="1" presStyleCnt="5">
        <dgm:presLayoutVars>
          <dgm:bulletEnabled val="1"/>
        </dgm:presLayoutVars>
      </dgm:prSet>
      <dgm:spPr/>
    </dgm:pt>
    <dgm:pt modelId="{2F59C799-21B1-4CE0-86F1-058791197DD0}" type="pres">
      <dgm:prSet presAssocID="{CC969ED9-7E92-4350-A0A1-FF2B7D38C4F6}" presName="spaceBetweenRectangles" presStyleCnt="0"/>
      <dgm:spPr/>
    </dgm:pt>
    <dgm:pt modelId="{82F1854D-EEFD-4D69-A9CD-DEAEEB186C59}" type="pres">
      <dgm:prSet presAssocID="{141ACE8D-C482-4EE2-BE12-EC563B0F3D2E}" presName="parentLin" presStyleCnt="0"/>
      <dgm:spPr/>
    </dgm:pt>
    <dgm:pt modelId="{8A2F0677-2A76-404A-B043-0832EF8B2A4B}" type="pres">
      <dgm:prSet presAssocID="{141ACE8D-C482-4EE2-BE12-EC563B0F3D2E}" presName="parentLeftMargin" presStyleLbl="node1" presStyleIdx="1" presStyleCnt="5"/>
      <dgm:spPr/>
    </dgm:pt>
    <dgm:pt modelId="{F5A0ECF5-C4C4-42A9-BF4A-807320112B0D}" type="pres">
      <dgm:prSet presAssocID="{141ACE8D-C482-4EE2-BE12-EC563B0F3D2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D5635DA-16F1-4B9B-9A82-27FA22896187}" type="pres">
      <dgm:prSet presAssocID="{141ACE8D-C482-4EE2-BE12-EC563B0F3D2E}" presName="negativeSpace" presStyleCnt="0"/>
      <dgm:spPr/>
    </dgm:pt>
    <dgm:pt modelId="{7C93585B-2E12-4C09-8E90-18BF9CCBAFE1}" type="pres">
      <dgm:prSet presAssocID="{141ACE8D-C482-4EE2-BE12-EC563B0F3D2E}" presName="childText" presStyleLbl="conFgAcc1" presStyleIdx="2" presStyleCnt="5">
        <dgm:presLayoutVars>
          <dgm:bulletEnabled val="1"/>
        </dgm:presLayoutVars>
      </dgm:prSet>
      <dgm:spPr/>
    </dgm:pt>
    <dgm:pt modelId="{5BB29B3E-78CA-443D-A84D-33F0D16FB404}" type="pres">
      <dgm:prSet presAssocID="{95CA2CA1-E646-4EB1-B204-87F52C2CBA96}" presName="spaceBetweenRectangles" presStyleCnt="0"/>
      <dgm:spPr/>
    </dgm:pt>
    <dgm:pt modelId="{49E61822-D60E-4D05-98D4-DE76C1C7B22D}" type="pres">
      <dgm:prSet presAssocID="{4EA87924-BE1B-4654-AF3A-4722F1087285}" presName="parentLin" presStyleCnt="0"/>
      <dgm:spPr/>
    </dgm:pt>
    <dgm:pt modelId="{AF25E9A1-F7AE-4CAB-A7FB-00D40D3D5753}" type="pres">
      <dgm:prSet presAssocID="{4EA87924-BE1B-4654-AF3A-4722F1087285}" presName="parentLeftMargin" presStyleLbl="node1" presStyleIdx="2" presStyleCnt="5"/>
      <dgm:spPr/>
    </dgm:pt>
    <dgm:pt modelId="{4B9494A7-36A0-4B3E-890A-F7AB94947FBF}" type="pres">
      <dgm:prSet presAssocID="{4EA87924-BE1B-4654-AF3A-4722F108728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6B81002-014D-4C90-8784-DC43C4B96DEA}" type="pres">
      <dgm:prSet presAssocID="{4EA87924-BE1B-4654-AF3A-4722F1087285}" presName="negativeSpace" presStyleCnt="0"/>
      <dgm:spPr/>
    </dgm:pt>
    <dgm:pt modelId="{9A9209A5-C6F5-4E6C-BE36-507E28258EAF}" type="pres">
      <dgm:prSet presAssocID="{4EA87924-BE1B-4654-AF3A-4722F1087285}" presName="childText" presStyleLbl="conFgAcc1" presStyleIdx="3" presStyleCnt="5">
        <dgm:presLayoutVars>
          <dgm:bulletEnabled val="1"/>
        </dgm:presLayoutVars>
      </dgm:prSet>
      <dgm:spPr/>
    </dgm:pt>
    <dgm:pt modelId="{75BD1F15-6A26-460E-8A0B-38ACFD7EAE3D}" type="pres">
      <dgm:prSet presAssocID="{ECB18CAE-D5C4-482C-B56C-F74B486BBDF9}" presName="spaceBetweenRectangles" presStyleCnt="0"/>
      <dgm:spPr/>
    </dgm:pt>
    <dgm:pt modelId="{9F85BAB7-E964-40D3-BD76-0ACFE8253076}" type="pres">
      <dgm:prSet presAssocID="{B0A6418C-BBD5-4734-9A3E-B74DA33C8EE2}" presName="parentLin" presStyleCnt="0"/>
      <dgm:spPr/>
    </dgm:pt>
    <dgm:pt modelId="{E3FDB8D5-CE1A-4559-98AE-AAD1A51C8852}" type="pres">
      <dgm:prSet presAssocID="{B0A6418C-BBD5-4734-9A3E-B74DA33C8EE2}" presName="parentLeftMargin" presStyleLbl="node1" presStyleIdx="3" presStyleCnt="5"/>
      <dgm:spPr/>
    </dgm:pt>
    <dgm:pt modelId="{13858D2A-94BF-44EB-BD1A-CA132B24F7FB}" type="pres">
      <dgm:prSet presAssocID="{B0A6418C-BBD5-4734-9A3E-B74DA33C8EE2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E9A74432-C4E6-4D60-8871-41EA134A729E}" type="pres">
      <dgm:prSet presAssocID="{B0A6418C-BBD5-4734-9A3E-B74DA33C8EE2}" presName="negativeSpace" presStyleCnt="0"/>
      <dgm:spPr/>
    </dgm:pt>
    <dgm:pt modelId="{0A33883E-6ADD-4B10-B059-1757ED22F188}" type="pres">
      <dgm:prSet presAssocID="{B0A6418C-BBD5-4734-9A3E-B74DA33C8EE2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FAE53D0F-99A9-4A06-8F4E-88E01696870F}" type="presOf" srcId="{94F05AF0-FCE9-4B35-A0BA-E4D8AB8891B2}" destId="{9B2C1801-FE2E-4195-AD1F-5B657665A814}" srcOrd="1" destOrd="0" presId="urn:microsoft.com/office/officeart/2005/8/layout/list1"/>
    <dgm:cxn modelId="{D75B8E16-AF66-4920-BBC9-9F5F35D68DC0}" type="presOf" srcId="{D77765A1-5472-4178-9D29-BF35D22A79FA}" destId="{E55D9661-8DDF-475C-AF17-BE228448A11D}" srcOrd="0" destOrd="0" presId="urn:microsoft.com/office/officeart/2005/8/layout/list1"/>
    <dgm:cxn modelId="{0EEBA41C-5FC5-4647-B023-16B44F27708A}" type="presOf" srcId="{1E3414F0-6A76-47F4-A971-37A3A6B5428E}" destId="{614F9D62-3A28-4D5B-8539-87CAF383B51B}" srcOrd="0" destOrd="0" presId="urn:microsoft.com/office/officeart/2005/8/layout/list1"/>
    <dgm:cxn modelId="{182CFF1F-9926-48D2-B24C-2119A38B27A4}" type="presOf" srcId="{141ACE8D-C482-4EE2-BE12-EC563B0F3D2E}" destId="{F5A0ECF5-C4C4-42A9-BF4A-807320112B0D}" srcOrd="1" destOrd="0" presId="urn:microsoft.com/office/officeart/2005/8/layout/list1"/>
    <dgm:cxn modelId="{537A0A24-04A7-45BF-9726-359CCA4CF64D}" srcId="{D77765A1-5472-4178-9D29-BF35D22A79FA}" destId="{141ACE8D-C482-4EE2-BE12-EC563B0F3D2E}" srcOrd="2" destOrd="0" parTransId="{F539F479-CF96-4143-9CED-89D1B174A324}" sibTransId="{95CA2CA1-E646-4EB1-B204-87F52C2CBA96}"/>
    <dgm:cxn modelId="{EAEEDE28-8108-455F-9E74-7CBA4FA840E1}" srcId="{D77765A1-5472-4178-9D29-BF35D22A79FA}" destId="{4EA87924-BE1B-4654-AF3A-4722F1087285}" srcOrd="3" destOrd="0" parTransId="{2962B049-E89F-4A12-AFA4-5AEF9CC14C82}" sibTransId="{ECB18CAE-D5C4-482C-B56C-F74B486BBDF9}"/>
    <dgm:cxn modelId="{BEFC293E-B824-4318-90A1-04E0BB8806FD}" srcId="{D77765A1-5472-4178-9D29-BF35D22A79FA}" destId="{1E3414F0-6A76-47F4-A971-37A3A6B5428E}" srcOrd="0" destOrd="0" parTransId="{F2928F17-CBD6-4946-9B8C-7F6123971E1F}" sibTransId="{F788A36E-0F13-46C6-9E74-598D23454FCF}"/>
    <dgm:cxn modelId="{D9F99E40-4A3E-41BC-8521-7C974881EEE5}" type="presOf" srcId="{FD294DE9-2BD6-448A-968E-13360A49C24A}" destId="{0A33883E-6ADD-4B10-B059-1757ED22F188}" srcOrd="0" destOrd="3" presId="urn:microsoft.com/office/officeart/2005/8/layout/list1"/>
    <dgm:cxn modelId="{60AEB465-F76D-46C9-89B9-3D70025FF533}" type="presOf" srcId="{94F05AF0-FCE9-4B35-A0BA-E4D8AB8891B2}" destId="{DEC95AC9-AA9F-493D-B6AE-91999AFC6395}" srcOrd="0" destOrd="0" presId="urn:microsoft.com/office/officeart/2005/8/layout/list1"/>
    <dgm:cxn modelId="{25254C4F-2296-47BA-8DEE-82ACFC37DD00}" type="presOf" srcId="{1E3414F0-6A76-47F4-A971-37A3A6B5428E}" destId="{7700599C-F106-4BBB-B489-B7F65D8F34B0}" srcOrd="1" destOrd="0" presId="urn:microsoft.com/office/officeart/2005/8/layout/list1"/>
    <dgm:cxn modelId="{BA4CB259-9389-4E09-9749-C3E864FFD38E}" type="presOf" srcId="{72D4520C-77B6-4EAE-944D-3A9443583794}" destId="{0A33883E-6ADD-4B10-B059-1757ED22F188}" srcOrd="0" destOrd="0" presId="urn:microsoft.com/office/officeart/2005/8/layout/list1"/>
    <dgm:cxn modelId="{D525F37B-D709-4E8A-A58C-EDD4B80DB2E3}" type="presOf" srcId="{2C22A82D-481B-49A4-8749-D32AF000B1E6}" destId="{0A33883E-6ADD-4B10-B059-1757ED22F188}" srcOrd="0" destOrd="1" presId="urn:microsoft.com/office/officeart/2005/8/layout/list1"/>
    <dgm:cxn modelId="{2E3EB287-D7D8-400B-A0FC-E573B97600F8}" type="presOf" srcId="{141ACE8D-C482-4EE2-BE12-EC563B0F3D2E}" destId="{8A2F0677-2A76-404A-B043-0832EF8B2A4B}" srcOrd="0" destOrd="0" presId="urn:microsoft.com/office/officeart/2005/8/layout/list1"/>
    <dgm:cxn modelId="{77ABF8A1-E9BC-4F8E-A3DC-7E3093AC0C33}" type="presOf" srcId="{2461BBEF-1743-4070-8033-69AD180389B3}" destId="{0A33883E-6ADD-4B10-B059-1757ED22F188}" srcOrd="0" destOrd="2" presId="urn:microsoft.com/office/officeart/2005/8/layout/list1"/>
    <dgm:cxn modelId="{F0322FA6-255F-409C-BD0D-B0855DE2FD31}" type="presOf" srcId="{B0A6418C-BBD5-4734-9A3E-B74DA33C8EE2}" destId="{E3FDB8D5-CE1A-4559-98AE-AAD1A51C8852}" srcOrd="0" destOrd="0" presId="urn:microsoft.com/office/officeart/2005/8/layout/list1"/>
    <dgm:cxn modelId="{60DA73AB-AFC4-4577-9A7B-48401DC0B3C1}" srcId="{B0A6418C-BBD5-4734-9A3E-B74DA33C8EE2}" destId="{2461BBEF-1743-4070-8033-69AD180389B3}" srcOrd="2" destOrd="0" parTransId="{CBE4C085-01E7-40CA-BDC5-7B7CAA4D7998}" sibTransId="{0F4C7E91-A8E7-41A6-BF7B-0DFF33C21CDC}"/>
    <dgm:cxn modelId="{EB3333BD-55AA-449B-A1A6-3A4796D8C599}" type="presOf" srcId="{4EA87924-BE1B-4654-AF3A-4722F1087285}" destId="{4B9494A7-36A0-4B3E-890A-F7AB94947FBF}" srcOrd="1" destOrd="0" presId="urn:microsoft.com/office/officeart/2005/8/layout/list1"/>
    <dgm:cxn modelId="{E30AA5CA-E654-4D10-BFF3-86B0BDC0928D}" srcId="{B0A6418C-BBD5-4734-9A3E-B74DA33C8EE2}" destId="{FD294DE9-2BD6-448A-968E-13360A49C24A}" srcOrd="3" destOrd="0" parTransId="{E7DCBA05-C4D8-4A12-AFC2-0ABF8A750319}" sibTransId="{01DD498D-6D51-4A8E-B72C-514A05D28767}"/>
    <dgm:cxn modelId="{3139FCD8-D761-4B57-9EFF-DD1262045540}" type="presOf" srcId="{4EA87924-BE1B-4654-AF3A-4722F1087285}" destId="{AF25E9A1-F7AE-4CAB-A7FB-00D40D3D5753}" srcOrd="0" destOrd="0" presId="urn:microsoft.com/office/officeart/2005/8/layout/list1"/>
    <dgm:cxn modelId="{DD52BDD9-64E5-4FB6-9966-CC2A22123341}" srcId="{B0A6418C-BBD5-4734-9A3E-B74DA33C8EE2}" destId="{2C22A82D-481B-49A4-8749-D32AF000B1E6}" srcOrd="1" destOrd="0" parTransId="{48785242-6733-45A4-9F2D-907B1C8D963D}" sibTransId="{AE0F7339-3A4E-4CD9-BF19-C004E9B98EF4}"/>
    <dgm:cxn modelId="{4ACA21E3-41E0-4911-B6DD-98582EA1A340}" srcId="{D77765A1-5472-4178-9D29-BF35D22A79FA}" destId="{B0A6418C-BBD5-4734-9A3E-B74DA33C8EE2}" srcOrd="4" destOrd="0" parTransId="{FA3FFDF4-EF5E-49CA-A737-F88363385CCD}" sibTransId="{08C68561-530C-420E-979D-7D0982AEC6F3}"/>
    <dgm:cxn modelId="{01A8C4EC-4ECF-4371-9A6F-B3DE16140432}" srcId="{B0A6418C-BBD5-4734-9A3E-B74DA33C8EE2}" destId="{72D4520C-77B6-4EAE-944D-3A9443583794}" srcOrd="0" destOrd="0" parTransId="{5F6D58B1-0E70-4BE3-AE03-1235345D4679}" sibTransId="{2CC972D8-90B6-4B58-A665-E58546F9E89B}"/>
    <dgm:cxn modelId="{DB882AFA-4CEE-4539-A01F-947FA7F9AD21}" srcId="{D77765A1-5472-4178-9D29-BF35D22A79FA}" destId="{94F05AF0-FCE9-4B35-A0BA-E4D8AB8891B2}" srcOrd="1" destOrd="0" parTransId="{47CE28A1-0365-4AF7-8DFD-E2911AD6FEC0}" sibTransId="{CC969ED9-7E92-4350-A0A1-FF2B7D38C4F6}"/>
    <dgm:cxn modelId="{FF5149FA-555D-4A9E-9A31-9827F2E52487}" type="presOf" srcId="{B0A6418C-BBD5-4734-9A3E-B74DA33C8EE2}" destId="{13858D2A-94BF-44EB-BD1A-CA132B24F7FB}" srcOrd="1" destOrd="0" presId="urn:microsoft.com/office/officeart/2005/8/layout/list1"/>
    <dgm:cxn modelId="{650ABED7-B1F5-45FD-B049-AB64657C8367}" type="presParOf" srcId="{E55D9661-8DDF-475C-AF17-BE228448A11D}" destId="{48F945F6-F52C-467A-9EE3-2550990D3CFE}" srcOrd="0" destOrd="0" presId="urn:microsoft.com/office/officeart/2005/8/layout/list1"/>
    <dgm:cxn modelId="{3499D837-A771-44F0-B32D-B608A016DF47}" type="presParOf" srcId="{48F945F6-F52C-467A-9EE3-2550990D3CFE}" destId="{614F9D62-3A28-4D5B-8539-87CAF383B51B}" srcOrd="0" destOrd="0" presId="urn:microsoft.com/office/officeart/2005/8/layout/list1"/>
    <dgm:cxn modelId="{5F48949A-FFF5-400D-9EE8-9FFAA0277238}" type="presParOf" srcId="{48F945F6-F52C-467A-9EE3-2550990D3CFE}" destId="{7700599C-F106-4BBB-B489-B7F65D8F34B0}" srcOrd="1" destOrd="0" presId="urn:microsoft.com/office/officeart/2005/8/layout/list1"/>
    <dgm:cxn modelId="{DE59681D-4E47-402C-8E16-DA366062BD79}" type="presParOf" srcId="{E55D9661-8DDF-475C-AF17-BE228448A11D}" destId="{81D1A22E-6EF1-4955-91CF-13B1602600DE}" srcOrd="1" destOrd="0" presId="urn:microsoft.com/office/officeart/2005/8/layout/list1"/>
    <dgm:cxn modelId="{44883729-9DA3-4B89-B0CD-C358E14D872F}" type="presParOf" srcId="{E55D9661-8DDF-475C-AF17-BE228448A11D}" destId="{ED3EF262-DA17-4161-AB51-C4FFA7E43EE5}" srcOrd="2" destOrd="0" presId="urn:microsoft.com/office/officeart/2005/8/layout/list1"/>
    <dgm:cxn modelId="{6CD957F8-6F6D-43F2-93E4-045009179371}" type="presParOf" srcId="{E55D9661-8DDF-475C-AF17-BE228448A11D}" destId="{60848D49-EED1-4907-B088-AF3FFFC8AAB6}" srcOrd="3" destOrd="0" presId="urn:microsoft.com/office/officeart/2005/8/layout/list1"/>
    <dgm:cxn modelId="{D7DA6526-9546-4A3A-9E11-6D0EC704D5E3}" type="presParOf" srcId="{E55D9661-8DDF-475C-AF17-BE228448A11D}" destId="{8E581140-F42C-41B6-81CA-D3D60AB2DC94}" srcOrd="4" destOrd="0" presId="urn:microsoft.com/office/officeart/2005/8/layout/list1"/>
    <dgm:cxn modelId="{45FAACD9-1721-4BCC-A1D9-7CECCCA7331A}" type="presParOf" srcId="{8E581140-F42C-41B6-81CA-D3D60AB2DC94}" destId="{DEC95AC9-AA9F-493D-B6AE-91999AFC6395}" srcOrd="0" destOrd="0" presId="urn:microsoft.com/office/officeart/2005/8/layout/list1"/>
    <dgm:cxn modelId="{B42467F4-AD5F-4259-8D68-DCD6474180DD}" type="presParOf" srcId="{8E581140-F42C-41B6-81CA-D3D60AB2DC94}" destId="{9B2C1801-FE2E-4195-AD1F-5B657665A814}" srcOrd="1" destOrd="0" presId="urn:microsoft.com/office/officeart/2005/8/layout/list1"/>
    <dgm:cxn modelId="{A94E66FA-D886-4FFA-BBAE-AD9F1C10FC89}" type="presParOf" srcId="{E55D9661-8DDF-475C-AF17-BE228448A11D}" destId="{3DA0C37E-189A-45C4-90F6-69338285E895}" srcOrd="5" destOrd="0" presId="urn:microsoft.com/office/officeart/2005/8/layout/list1"/>
    <dgm:cxn modelId="{7C850F22-DA8F-4DB2-8977-58B1AFFE7C03}" type="presParOf" srcId="{E55D9661-8DDF-475C-AF17-BE228448A11D}" destId="{B6D2ECDE-5484-4E0E-9650-6BB50A5CAE05}" srcOrd="6" destOrd="0" presId="urn:microsoft.com/office/officeart/2005/8/layout/list1"/>
    <dgm:cxn modelId="{B818D352-6EC4-412E-93C2-9EAD9DA46EE8}" type="presParOf" srcId="{E55D9661-8DDF-475C-AF17-BE228448A11D}" destId="{2F59C799-21B1-4CE0-86F1-058791197DD0}" srcOrd="7" destOrd="0" presId="urn:microsoft.com/office/officeart/2005/8/layout/list1"/>
    <dgm:cxn modelId="{D60C0592-2DD3-4F9B-AE1C-AB075102ED45}" type="presParOf" srcId="{E55D9661-8DDF-475C-AF17-BE228448A11D}" destId="{82F1854D-EEFD-4D69-A9CD-DEAEEB186C59}" srcOrd="8" destOrd="0" presId="urn:microsoft.com/office/officeart/2005/8/layout/list1"/>
    <dgm:cxn modelId="{D6F49163-0750-434E-9A0D-8143F4169FDD}" type="presParOf" srcId="{82F1854D-EEFD-4D69-A9CD-DEAEEB186C59}" destId="{8A2F0677-2A76-404A-B043-0832EF8B2A4B}" srcOrd="0" destOrd="0" presId="urn:microsoft.com/office/officeart/2005/8/layout/list1"/>
    <dgm:cxn modelId="{49D75018-FEBD-444C-9548-62700FAE9ECD}" type="presParOf" srcId="{82F1854D-EEFD-4D69-A9CD-DEAEEB186C59}" destId="{F5A0ECF5-C4C4-42A9-BF4A-807320112B0D}" srcOrd="1" destOrd="0" presId="urn:microsoft.com/office/officeart/2005/8/layout/list1"/>
    <dgm:cxn modelId="{88D6B516-5C6F-4008-BDD8-8C44F36A05F3}" type="presParOf" srcId="{E55D9661-8DDF-475C-AF17-BE228448A11D}" destId="{2D5635DA-16F1-4B9B-9A82-27FA22896187}" srcOrd="9" destOrd="0" presId="urn:microsoft.com/office/officeart/2005/8/layout/list1"/>
    <dgm:cxn modelId="{1EC1061E-7890-4FA0-96C6-7E91CB620333}" type="presParOf" srcId="{E55D9661-8DDF-475C-AF17-BE228448A11D}" destId="{7C93585B-2E12-4C09-8E90-18BF9CCBAFE1}" srcOrd="10" destOrd="0" presId="urn:microsoft.com/office/officeart/2005/8/layout/list1"/>
    <dgm:cxn modelId="{C81080C2-28A7-4E2F-BAED-CFB5A7B2BA61}" type="presParOf" srcId="{E55D9661-8DDF-475C-AF17-BE228448A11D}" destId="{5BB29B3E-78CA-443D-A84D-33F0D16FB404}" srcOrd="11" destOrd="0" presId="urn:microsoft.com/office/officeart/2005/8/layout/list1"/>
    <dgm:cxn modelId="{07BCFD86-559B-495D-BBF9-74D4A6586F5E}" type="presParOf" srcId="{E55D9661-8DDF-475C-AF17-BE228448A11D}" destId="{49E61822-D60E-4D05-98D4-DE76C1C7B22D}" srcOrd="12" destOrd="0" presId="urn:microsoft.com/office/officeart/2005/8/layout/list1"/>
    <dgm:cxn modelId="{9D8C9EE5-82D2-4109-A13A-EF8A14C17104}" type="presParOf" srcId="{49E61822-D60E-4D05-98D4-DE76C1C7B22D}" destId="{AF25E9A1-F7AE-4CAB-A7FB-00D40D3D5753}" srcOrd="0" destOrd="0" presId="urn:microsoft.com/office/officeart/2005/8/layout/list1"/>
    <dgm:cxn modelId="{D6528E95-710B-49A8-B792-4AC160A5A2F9}" type="presParOf" srcId="{49E61822-D60E-4D05-98D4-DE76C1C7B22D}" destId="{4B9494A7-36A0-4B3E-890A-F7AB94947FBF}" srcOrd="1" destOrd="0" presId="urn:microsoft.com/office/officeart/2005/8/layout/list1"/>
    <dgm:cxn modelId="{D9D3B1BC-D4ED-410A-9873-B8F8AF5830A7}" type="presParOf" srcId="{E55D9661-8DDF-475C-AF17-BE228448A11D}" destId="{96B81002-014D-4C90-8784-DC43C4B96DEA}" srcOrd="13" destOrd="0" presId="urn:microsoft.com/office/officeart/2005/8/layout/list1"/>
    <dgm:cxn modelId="{8BFE80C3-2875-489E-80B1-3770413CB16C}" type="presParOf" srcId="{E55D9661-8DDF-475C-AF17-BE228448A11D}" destId="{9A9209A5-C6F5-4E6C-BE36-507E28258EAF}" srcOrd="14" destOrd="0" presId="urn:microsoft.com/office/officeart/2005/8/layout/list1"/>
    <dgm:cxn modelId="{0DF89252-0A34-4985-B404-081D0B772FAC}" type="presParOf" srcId="{E55D9661-8DDF-475C-AF17-BE228448A11D}" destId="{75BD1F15-6A26-460E-8A0B-38ACFD7EAE3D}" srcOrd="15" destOrd="0" presId="urn:microsoft.com/office/officeart/2005/8/layout/list1"/>
    <dgm:cxn modelId="{C936811B-8242-4D78-B790-228A4979D49B}" type="presParOf" srcId="{E55D9661-8DDF-475C-AF17-BE228448A11D}" destId="{9F85BAB7-E964-40D3-BD76-0ACFE8253076}" srcOrd="16" destOrd="0" presId="urn:microsoft.com/office/officeart/2005/8/layout/list1"/>
    <dgm:cxn modelId="{DF04543F-9B6F-4695-A530-58AE21384FAD}" type="presParOf" srcId="{9F85BAB7-E964-40D3-BD76-0ACFE8253076}" destId="{E3FDB8D5-CE1A-4559-98AE-AAD1A51C8852}" srcOrd="0" destOrd="0" presId="urn:microsoft.com/office/officeart/2005/8/layout/list1"/>
    <dgm:cxn modelId="{D525BEEA-89A9-4A35-87C7-0DDD4473F9F0}" type="presParOf" srcId="{9F85BAB7-E964-40D3-BD76-0ACFE8253076}" destId="{13858D2A-94BF-44EB-BD1A-CA132B24F7FB}" srcOrd="1" destOrd="0" presId="urn:microsoft.com/office/officeart/2005/8/layout/list1"/>
    <dgm:cxn modelId="{1946A8B4-E67A-497F-BCC5-E0223ED98D35}" type="presParOf" srcId="{E55D9661-8DDF-475C-AF17-BE228448A11D}" destId="{E9A74432-C4E6-4D60-8871-41EA134A729E}" srcOrd="17" destOrd="0" presId="urn:microsoft.com/office/officeart/2005/8/layout/list1"/>
    <dgm:cxn modelId="{DCD7C06A-8D6D-4094-AFDB-3ACCDCAFDF98}" type="presParOf" srcId="{E55D9661-8DDF-475C-AF17-BE228448A11D}" destId="{0A33883E-6ADD-4B10-B059-1757ED22F188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42C244-5DC4-4D02-80DF-7D84BEA90A01}" type="doc">
      <dgm:prSet loTypeId="urn:microsoft.com/office/officeart/2008/layout/LinedList" loCatId="list" qsTypeId="urn:microsoft.com/office/officeart/2005/8/quickstyle/simple3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293C9F09-F2F8-4A0A-AE4D-4F4DCB6E642C}">
      <dgm:prSet/>
      <dgm:spPr/>
      <dgm:t>
        <a:bodyPr/>
        <a:lstStyle/>
        <a:p>
          <a:r>
            <a:rPr lang="en-US"/>
            <a:t>Ideal K value is 3</a:t>
          </a:r>
        </a:p>
      </dgm:t>
    </dgm:pt>
    <dgm:pt modelId="{866DDA03-8199-4923-9A13-321B39BA0E7C}" type="parTrans" cxnId="{360B99E7-872F-40EA-B84B-BB6014E82D41}">
      <dgm:prSet/>
      <dgm:spPr/>
      <dgm:t>
        <a:bodyPr/>
        <a:lstStyle/>
        <a:p>
          <a:endParaRPr lang="en-US"/>
        </a:p>
      </dgm:t>
    </dgm:pt>
    <dgm:pt modelId="{A33C2CEE-1525-4BF4-AD6F-1F31EE486ABE}" type="sibTrans" cxnId="{360B99E7-872F-40EA-B84B-BB6014E82D41}">
      <dgm:prSet/>
      <dgm:spPr/>
      <dgm:t>
        <a:bodyPr/>
        <a:lstStyle/>
        <a:p>
          <a:endParaRPr lang="en-US"/>
        </a:p>
      </dgm:t>
    </dgm:pt>
    <dgm:pt modelId="{F1F00141-3371-4BCF-AB4B-932E408B05B5}">
      <dgm:prSet/>
      <dgm:spPr/>
      <dgm:t>
        <a:bodyPr/>
        <a:lstStyle/>
        <a:p>
          <a:r>
            <a:rPr lang="en-US"/>
            <a:t>3 significantly different clusters </a:t>
          </a:r>
        </a:p>
      </dgm:t>
    </dgm:pt>
    <dgm:pt modelId="{ED0300DB-742D-46B1-932A-489619DD81AE}" type="parTrans" cxnId="{1D752687-0FFF-4C5E-A97B-F6CFAAA0FF86}">
      <dgm:prSet/>
      <dgm:spPr/>
      <dgm:t>
        <a:bodyPr/>
        <a:lstStyle/>
        <a:p>
          <a:endParaRPr lang="en-US"/>
        </a:p>
      </dgm:t>
    </dgm:pt>
    <dgm:pt modelId="{34EFEF9D-715C-4D8F-BA8A-AAC46CF1A02F}" type="sibTrans" cxnId="{1D752687-0FFF-4C5E-A97B-F6CFAAA0FF86}">
      <dgm:prSet/>
      <dgm:spPr/>
      <dgm:t>
        <a:bodyPr/>
        <a:lstStyle/>
        <a:p>
          <a:endParaRPr lang="en-US"/>
        </a:p>
      </dgm:t>
    </dgm:pt>
    <dgm:pt modelId="{45C02DFA-A832-42BA-8E47-B6EEB704E8DB}">
      <dgm:prSet/>
      <dgm:spPr/>
      <dgm:t>
        <a:bodyPr/>
        <a:lstStyle/>
        <a:p>
          <a:r>
            <a:rPr lang="en-US"/>
            <a:t>Cluster 0</a:t>
          </a:r>
        </a:p>
      </dgm:t>
    </dgm:pt>
    <dgm:pt modelId="{D3B68078-7875-4356-998B-B48C8351BA31}" type="parTrans" cxnId="{A21F1A42-8E9D-45FE-9399-9D9F623E82D5}">
      <dgm:prSet/>
      <dgm:spPr/>
      <dgm:t>
        <a:bodyPr/>
        <a:lstStyle/>
        <a:p>
          <a:endParaRPr lang="en-US"/>
        </a:p>
      </dgm:t>
    </dgm:pt>
    <dgm:pt modelId="{44244256-D31C-4FC0-892C-B9D775D21702}" type="sibTrans" cxnId="{A21F1A42-8E9D-45FE-9399-9D9F623E82D5}">
      <dgm:prSet/>
      <dgm:spPr/>
      <dgm:t>
        <a:bodyPr/>
        <a:lstStyle/>
        <a:p>
          <a:endParaRPr lang="en-US"/>
        </a:p>
      </dgm:t>
    </dgm:pt>
    <dgm:pt modelId="{4BC29A60-C82F-4BF6-AD2F-575B71DDBC3F}">
      <dgm:prSet/>
      <dgm:spPr/>
      <dgm:t>
        <a:bodyPr/>
        <a:lstStyle/>
        <a:p>
          <a:r>
            <a:rPr lang="en-US"/>
            <a:t>High Echelon Movies</a:t>
          </a:r>
        </a:p>
      </dgm:t>
    </dgm:pt>
    <dgm:pt modelId="{4E3FF1CB-E8E7-4D08-8D47-5FD9E6E254AB}" type="parTrans" cxnId="{22B02A0F-8BAB-4FA0-A382-0F267230525E}">
      <dgm:prSet/>
      <dgm:spPr/>
      <dgm:t>
        <a:bodyPr/>
        <a:lstStyle/>
        <a:p>
          <a:endParaRPr lang="en-US"/>
        </a:p>
      </dgm:t>
    </dgm:pt>
    <dgm:pt modelId="{8F229289-D357-45EF-9D80-748498B7C55B}" type="sibTrans" cxnId="{22B02A0F-8BAB-4FA0-A382-0F267230525E}">
      <dgm:prSet/>
      <dgm:spPr/>
      <dgm:t>
        <a:bodyPr/>
        <a:lstStyle/>
        <a:p>
          <a:endParaRPr lang="en-US"/>
        </a:p>
      </dgm:t>
    </dgm:pt>
    <dgm:pt modelId="{C427BC33-109D-4639-AAC0-812703E529E4}">
      <dgm:prSet/>
      <dgm:spPr/>
      <dgm:t>
        <a:bodyPr/>
        <a:lstStyle/>
        <a:p>
          <a:r>
            <a:rPr lang="en-US"/>
            <a:t>Cluster 1</a:t>
          </a:r>
        </a:p>
      </dgm:t>
    </dgm:pt>
    <dgm:pt modelId="{5196DE45-1629-40F9-B858-60D5DA5A56DC}" type="parTrans" cxnId="{B3D24C45-AA3B-4A19-8331-C24F14ED98AD}">
      <dgm:prSet/>
      <dgm:spPr/>
      <dgm:t>
        <a:bodyPr/>
        <a:lstStyle/>
        <a:p>
          <a:endParaRPr lang="en-US"/>
        </a:p>
      </dgm:t>
    </dgm:pt>
    <dgm:pt modelId="{A863A393-75F9-4570-B3AA-CD7EB4B44740}" type="sibTrans" cxnId="{B3D24C45-AA3B-4A19-8331-C24F14ED98AD}">
      <dgm:prSet/>
      <dgm:spPr/>
      <dgm:t>
        <a:bodyPr/>
        <a:lstStyle/>
        <a:p>
          <a:endParaRPr lang="en-US"/>
        </a:p>
      </dgm:t>
    </dgm:pt>
    <dgm:pt modelId="{00F5F806-767F-4A1F-93B2-16032D6AB9BE}">
      <dgm:prSet/>
      <dgm:spPr/>
      <dgm:t>
        <a:bodyPr/>
        <a:lstStyle/>
        <a:p>
          <a:r>
            <a:rPr lang="en-US"/>
            <a:t>Low Echelon Movies</a:t>
          </a:r>
        </a:p>
      </dgm:t>
    </dgm:pt>
    <dgm:pt modelId="{433C4B2F-9CC8-4386-B90F-D7528759B259}" type="parTrans" cxnId="{3C9125A2-2F5F-42D8-A9F3-B2E64E209837}">
      <dgm:prSet/>
      <dgm:spPr/>
      <dgm:t>
        <a:bodyPr/>
        <a:lstStyle/>
        <a:p>
          <a:endParaRPr lang="en-US"/>
        </a:p>
      </dgm:t>
    </dgm:pt>
    <dgm:pt modelId="{31B58AD1-40C6-4D20-A2D9-8AB4E4B6E660}" type="sibTrans" cxnId="{3C9125A2-2F5F-42D8-A9F3-B2E64E209837}">
      <dgm:prSet/>
      <dgm:spPr/>
      <dgm:t>
        <a:bodyPr/>
        <a:lstStyle/>
        <a:p>
          <a:endParaRPr lang="en-US"/>
        </a:p>
      </dgm:t>
    </dgm:pt>
    <dgm:pt modelId="{5AC521B7-05C7-457D-9A8D-7CFFD484CB81}">
      <dgm:prSet/>
      <dgm:spPr/>
      <dgm:t>
        <a:bodyPr/>
        <a:lstStyle/>
        <a:p>
          <a:r>
            <a:rPr lang="en-US"/>
            <a:t>Cluster 2</a:t>
          </a:r>
        </a:p>
      </dgm:t>
    </dgm:pt>
    <dgm:pt modelId="{291E39A4-A9BD-4623-90CA-3878D9441405}" type="parTrans" cxnId="{3AD902E7-41D3-48FE-98E2-5DDBF677BE03}">
      <dgm:prSet/>
      <dgm:spPr/>
      <dgm:t>
        <a:bodyPr/>
        <a:lstStyle/>
        <a:p>
          <a:endParaRPr lang="en-US"/>
        </a:p>
      </dgm:t>
    </dgm:pt>
    <dgm:pt modelId="{4B31549F-8A49-4547-9B8E-C7ABD2302AB4}" type="sibTrans" cxnId="{3AD902E7-41D3-48FE-98E2-5DDBF677BE03}">
      <dgm:prSet/>
      <dgm:spPr/>
      <dgm:t>
        <a:bodyPr/>
        <a:lstStyle/>
        <a:p>
          <a:endParaRPr lang="en-US"/>
        </a:p>
      </dgm:t>
    </dgm:pt>
    <dgm:pt modelId="{AB1EFD56-49D9-4083-AA2F-FB76DB298615}">
      <dgm:prSet/>
      <dgm:spPr/>
      <dgm:t>
        <a:bodyPr/>
        <a:lstStyle/>
        <a:p>
          <a:r>
            <a:rPr lang="en-US"/>
            <a:t>Middle Echelon Movies</a:t>
          </a:r>
        </a:p>
      </dgm:t>
    </dgm:pt>
    <dgm:pt modelId="{E4ABF21A-5C23-4BE8-8825-32633E17CB63}" type="parTrans" cxnId="{1639401F-E230-4349-B067-44FD81F8ADD7}">
      <dgm:prSet/>
      <dgm:spPr/>
      <dgm:t>
        <a:bodyPr/>
        <a:lstStyle/>
        <a:p>
          <a:endParaRPr lang="en-US"/>
        </a:p>
      </dgm:t>
    </dgm:pt>
    <dgm:pt modelId="{7242991B-47A0-4BDF-8C23-6EBCA728F0C2}" type="sibTrans" cxnId="{1639401F-E230-4349-B067-44FD81F8ADD7}">
      <dgm:prSet/>
      <dgm:spPr/>
      <dgm:t>
        <a:bodyPr/>
        <a:lstStyle/>
        <a:p>
          <a:endParaRPr lang="en-US"/>
        </a:p>
      </dgm:t>
    </dgm:pt>
    <dgm:pt modelId="{9AAE42C4-17A1-4D4F-9D35-990852AD074D}" type="pres">
      <dgm:prSet presAssocID="{2B42C244-5DC4-4D02-80DF-7D84BEA90A01}" presName="vert0" presStyleCnt="0">
        <dgm:presLayoutVars>
          <dgm:dir/>
          <dgm:animOne val="branch"/>
          <dgm:animLvl val="lvl"/>
        </dgm:presLayoutVars>
      </dgm:prSet>
      <dgm:spPr/>
    </dgm:pt>
    <dgm:pt modelId="{D6FEBECF-02E6-42F6-B6DB-053C5666D77F}" type="pres">
      <dgm:prSet presAssocID="{293C9F09-F2F8-4A0A-AE4D-4F4DCB6E642C}" presName="thickLine" presStyleLbl="alignNode1" presStyleIdx="0" presStyleCnt="2"/>
      <dgm:spPr/>
    </dgm:pt>
    <dgm:pt modelId="{06DABBDC-CB5F-47D3-A7B8-90E79A08B76E}" type="pres">
      <dgm:prSet presAssocID="{293C9F09-F2F8-4A0A-AE4D-4F4DCB6E642C}" presName="horz1" presStyleCnt="0"/>
      <dgm:spPr/>
    </dgm:pt>
    <dgm:pt modelId="{B2384B17-1D73-45A3-BAF5-CB0996124458}" type="pres">
      <dgm:prSet presAssocID="{293C9F09-F2F8-4A0A-AE4D-4F4DCB6E642C}" presName="tx1" presStyleLbl="revTx" presStyleIdx="0" presStyleCnt="8"/>
      <dgm:spPr/>
    </dgm:pt>
    <dgm:pt modelId="{404329C4-05A2-4CD2-B08A-CF81177D2F71}" type="pres">
      <dgm:prSet presAssocID="{293C9F09-F2F8-4A0A-AE4D-4F4DCB6E642C}" presName="vert1" presStyleCnt="0"/>
      <dgm:spPr/>
    </dgm:pt>
    <dgm:pt modelId="{F8311206-BBC4-48E0-A61C-C35EC5C40263}" type="pres">
      <dgm:prSet presAssocID="{F1F00141-3371-4BCF-AB4B-932E408B05B5}" presName="thickLine" presStyleLbl="alignNode1" presStyleIdx="1" presStyleCnt="2"/>
      <dgm:spPr/>
    </dgm:pt>
    <dgm:pt modelId="{5443C0DE-E459-470E-8361-61D9C345BBAD}" type="pres">
      <dgm:prSet presAssocID="{F1F00141-3371-4BCF-AB4B-932E408B05B5}" presName="horz1" presStyleCnt="0"/>
      <dgm:spPr/>
    </dgm:pt>
    <dgm:pt modelId="{81F65F6D-E964-4C7F-8B25-EC7B95790571}" type="pres">
      <dgm:prSet presAssocID="{F1F00141-3371-4BCF-AB4B-932E408B05B5}" presName="tx1" presStyleLbl="revTx" presStyleIdx="1" presStyleCnt="8"/>
      <dgm:spPr/>
    </dgm:pt>
    <dgm:pt modelId="{90286D99-EDEF-4AB7-8A08-37D1E5F70949}" type="pres">
      <dgm:prSet presAssocID="{F1F00141-3371-4BCF-AB4B-932E408B05B5}" presName="vert1" presStyleCnt="0"/>
      <dgm:spPr/>
    </dgm:pt>
    <dgm:pt modelId="{792CDBEA-548A-474D-9810-8348DB71BA48}" type="pres">
      <dgm:prSet presAssocID="{45C02DFA-A832-42BA-8E47-B6EEB704E8DB}" presName="vertSpace2a" presStyleCnt="0"/>
      <dgm:spPr/>
    </dgm:pt>
    <dgm:pt modelId="{21838980-FAFE-40FB-8022-728992C92083}" type="pres">
      <dgm:prSet presAssocID="{45C02DFA-A832-42BA-8E47-B6EEB704E8DB}" presName="horz2" presStyleCnt="0"/>
      <dgm:spPr/>
    </dgm:pt>
    <dgm:pt modelId="{947AA3A0-AA63-4291-9B43-FF62E97568AB}" type="pres">
      <dgm:prSet presAssocID="{45C02DFA-A832-42BA-8E47-B6EEB704E8DB}" presName="horzSpace2" presStyleCnt="0"/>
      <dgm:spPr/>
    </dgm:pt>
    <dgm:pt modelId="{C122811C-9320-4F8A-8C1D-D308AD1677C2}" type="pres">
      <dgm:prSet presAssocID="{45C02DFA-A832-42BA-8E47-B6EEB704E8DB}" presName="tx2" presStyleLbl="revTx" presStyleIdx="2" presStyleCnt="8"/>
      <dgm:spPr/>
    </dgm:pt>
    <dgm:pt modelId="{5B369299-9A1A-41EC-8616-2E1A23A392F8}" type="pres">
      <dgm:prSet presAssocID="{45C02DFA-A832-42BA-8E47-B6EEB704E8DB}" presName="vert2" presStyleCnt="0"/>
      <dgm:spPr/>
    </dgm:pt>
    <dgm:pt modelId="{25852C70-0F20-4CFF-9B8E-B45812DBA1FE}" type="pres">
      <dgm:prSet presAssocID="{4BC29A60-C82F-4BF6-AD2F-575B71DDBC3F}" presName="horz3" presStyleCnt="0"/>
      <dgm:spPr/>
    </dgm:pt>
    <dgm:pt modelId="{96C6B9C0-C350-4B46-96C4-FEB428842C67}" type="pres">
      <dgm:prSet presAssocID="{4BC29A60-C82F-4BF6-AD2F-575B71DDBC3F}" presName="horzSpace3" presStyleCnt="0"/>
      <dgm:spPr/>
    </dgm:pt>
    <dgm:pt modelId="{1417204B-3CF7-43AA-9AB5-C5F6486ED932}" type="pres">
      <dgm:prSet presAssocID="{4BC29A60-C82F-4BF6-AD2F-575B71DDBC3F}" presName="tx3" presStyleLbl="revTx" presStyleIdx="3" presStyleCnt="8"/>
      <dgm:spPr/>
    </dgm:pt>
    <dgm:pt modelId="{AEA715DB-A392-4ED3-9EAA-8B1DBC701D77}" type="pres">
      <dgm:prSet presAssocID="{4BC29A60-C82F-4BF6-AD2F-575B71DDBC3F}" presName="vert3" presStyleCnt="0"/>
      <dgm:spPr/>
    </dgm:pt>
    <dgm:pt modelId="{3232C6E3-4B6C-44E1-90A2-B65A496806A0}" type="pres">
      <dgm:prSet presAssocID="{45C02DFA-A832-42BA-8E47-B6EEB704E8DB}" presName="thinLine2b" presStyleLbl="callout" presStyleIdx="0" presStyleCnt="3"/>
      <dgm:spPr/>
    </dgm:pt>
    <dgm:pt modelId="{91C26679-EC5D-4F24-B576-5A9BC6A7A19A}" type="pres">
      <dgm:prSet presAssocID="{45C02DFA-A832-42BA-8E47-B6EEB704E8DB}" presName="vertSpace2b" presStyleCnt="0"/>
      <dgm:spPr/>
    </dgm:pt>
    <dgm:pt modelId="{AF8F1B51-F307-4127-A00D-E978B1CE103E}" type="pres">
      <dgm:prSet presAssocID="{C427BC33-109D-4639-AAC0-812703E529E4}" presName="horz2" presStyleCnt="0"/>
      <dgm:spPr/>
    </dgm:pt>
    <dgm:pt modelId="{8FFE9314-AA3E-4578-908E-E3C8A320A012}" type="pres">
      <dgm:prSet presAssocID="{C427BC33-109D-4639-AAC0-812703E529E4}" presName="horzSpace2" presStyleCnt="0"/>
      <dgm:spPr/>
    </dgm:pt>
    <dgm:pt modelId="{E166AAC5-B42B-4566-86B4-99F803768C35}" type="pres">
      <dgm:prSet presAssocID="{C427BC33-109D-4639-AAC0-812703E529E4}" presName="tx2" presStyleLbl="revTx" presStyleIdx="4" presStyleCnt="8"/>
      <dgm:spPr/>
    </dgm:pt>
    <dgm:pt modelId="{27941D89-F28A-482D-88FD-8CFBC99A4220}" type="pres">
      <dgm:prSet presAssocID="{C427BC33-109D-4639-AAC0-812703E529E4}" presName="vert2" presStyleCnt="0"/>
      <dgm:spPr/>
    </dgm:pt>
    <dgm:pt modelId="{E0C04CDD-5199-47BB-B751-18BA555F4282}" type="pres">
      <dgm:prSet presAssocID="{00F5F806-767F-4A1F-93B2-16032D6AB9BE}" presName="horz3" presStyleCnt="0"/>
      <dgm:spPr/>
    </dgm:pt>
    <dgm:pt modelId="{18B00377-3D5F-43B5-AC58-3B7DF1D7E5CD}" type="pres">
      <dgm:prSet presAssocID="{00F5F806-767F-4A1F-93B2-16032D6AB9BE}" presName="horzSpace3" presStyleCnt="0"/>
      <dgm:spPr/>
    </dgm:pt>
    <dgm:pt modelId="{C809F860-7AC1-45D5-89EF-CD9FF0FF8604}" type="pres">
      <dgm:prSet presAssocID="{00F5F806-767F-4A1F-93B2-16032D6AB9BE}" presName="tx3" presStyleLbl="revTx" presStyleIdx="5" presStyleCnt="8"/>
      <dgm:spPr/>
    </dgm:pt>
    <dgm:pt modelId="{BE45FA6A-DE03-48B1-9B0D-CDB9089BC35B}" type="pres">
      <dgm:prSet presAssocID="{00F5F806-767F-4A1F-93B2-16032D6AB9BE}" presName="vert3" presStyleCnt="0"/>
      <dgm:spPr/>
    </dgm:pt>
    <dgm:pt modelId="{A9EE7926-A076-4938-9289-8F2504D7125C}" type="pres">
      <dgm:prSet presAssocID="{C427BC33-109D-4639-AAC0-812703E529E4}" presName="thinLine2b" presStyleLbl="callout" presStyleIdx="1" presStyleCnt="3"/>
      <dgm:spPr/>
    </dgm:pt>
    <dgm:pt modelId="{E04AD47D-1DFC-4F3D-8B14-5D9AF67BF0E1}" type="pres">
      <dgm:prSet presAssocID="{C427BC33-109D-4639-AAC0-812703E529E4}" presName="vertSpace2b" presStyleCnt="0"/>
      <dgm:spPr/>
    </dgm:pt>
    <dgm:pt modelId="{A31CE6D6-4D7A-408A-9CD0-4D7816032210}" type="pres">
      <dgm:prSet presAssocID="{5AC521B7-05C7-457D-9A8D-7CFFD484CB81}" presName="horz2" presStyleCnt="0"/>
      <dgm:spPr/>
    </dgm:pt>
    <dgm:pt modelId="{F11B1FB4-219C-4EC2-AD74-F87BD4FE99DE}" type="pres">
      <dgm:prSet presAssocID="{5AC521B7-05C7-457D-9A8D-7CFFD484CB81}" presName="horzSpace2" presStyleCnt="0"/>
      <dgm:spPr/>
    </dgm:pt>
    <dgm:pt modelId="{775A2398-33D6-4E10-A2B2-7A153A84257C}" type="pres">
      <dgm:prSet presAssocID="{5AC521B7-05C7-457D-9A8D-7CFFD484CB81}" presName="tx2" presStyleLbl="revTx" presStyleIdx="6" presStyleCnt="8"/>
      <dgm:spPr/>
    </dgm:pt>
    <dgm:pt modelId="{CF1CFAF9-FB9E-4094-B59B-07EE259DBB2F}" type="pres">
      <dgm:prSet presAssocID="{5AC521B7-05C7-457D-9A8D-7CFFD484CB81}" presName="vert2" presStyleCnt="0"/>
      <dgm:spPr/>
    </dgm:pt>
    <dgm:pt modelId="{321D1547-F33A-4D9E-ADBC-65143F958402}" type="pres">
      <dgm:prSet presAssocID="{AB1EFD56-49D9-4083-AA2F-FB76DB298615}" presName="horz3" presStyleCnt="0"/>
      <dgm:spPr/>
    </dgm:pt>
    <dgm:pt modelId="{1549AEF9-CB53-4C0F-A238-0994C4999C98}" type="pres">
      <dgm:prSet presAssocID="{AB1EFD56-49D9-4083-AA2F-FB76DB298615}" presName="horzSpace3" presStyleCnt="0"/>
      <dgm:spPr/>
    </dgm:pt>
    <dgm:pt modelId="{A1E9A360-1C66-4793-98A5-47FC0D7A315A}" type="pres">
      <dgm:prSet presAssocID="{AB1EFD56-49D9-4083-AA2F-FB76DB298615}" presName="tx3" presStyleLbl="revTx" presStyleIdx="7" presStyleCnt="8"/>
      <dgm:spPr/>
    </dgm:pt>
    <dgm:pt modelId="{A84E91CD-5C67-4E00-9FDC-6F1CC235241A}" type="pres">
      <dgm:prSet presAssocID="{AB1EFD56-49D9-4083-AA2F-FB76DB298615}" presName="vert3" presStyleCnt="0"/>
      <dgm:spPr/>
    </dgm:pt>
    <dgm:pt modelId="{239F0062-1028-40E4-A27B-37037891E726}" type="pres">
      <dgm:prSet presAssocID="{5AC521B7-05C7-457D-9A8D-7CFFD484CB81}" presName="thinLine2b" presStyleLbl="callout" presStyleIdx="2" presStyleCnt="3"/>
      <dgm:spPr/>
    </dgm:pt>
    <dgm:pt modelId="{9B7372CB-9D2F-405D-90F4-51D24C0166AF}" type="pres">
      <dgm:prSet presAssocID="{5AC521B7-05C7-457D-9A8D-7CFFD484CB81}" presName="vertSpace2b" presStyleCnt="0"/>
      <dgm:spPr/>
    </dgm:pt>
  </dgm:ptLst>
  <dgm:cxnLst>
    <dgm:cxn modelId="{22B02A0F-8BAB-4FA0-A382-0F267230525E}" srcId="{45C02DFA-A832-42BA-8E47-B6EEB704E8DB}" destId="{4BC29A60-C82F-4BF6-AD2F-575B71DDBC3F}" srcOrd="0" destOrd="0" parTransId="{4E3FF1CB-E8E7-4D08-8D47-5FD9E6E254AB}" sibTransId="{8F229289-D357-45EF-9D80-748498B7C55B}"/>
    <dgm:cxn modelId="{1639401F-E230-4349-B067-44FD81F8ADD7}" srcId="{5AC521B7-05C7-457D-9A8D-7CFFD484CB81}" destId="{AB1EFD56-49D9-4083-AA2F-FB76DB298615}" srcOrd="0" destOrd="0" parTransId="{E4ABF21A-5C23-4BE8-8825-32633E17CB63}" sibTransId="{7242991B-47A0-4BDF-8C23-6EBCA728F0C2}"/>
    <dgm:cxn modelId="{063AE921-9F41-4345-B8EF-F503897401E1}" type="presOf" srcId="{F1F00141-3371-4BCF-AB4B-932E408B05B5}" destId="{81F65F6D-E964-4C7F-8B25-EC7B95790571}" srcOrd="0" destOrd="0" presId="urn:microsoft.com/office/officeart/2008/layout/LinedList"/>
    <dgm:cxn modelId="{001D2423-5DFF-4150-8573-BD551998A798}" type="presOf" srcId="{2B42C244-5DC4-4D02-80DF-7D84BEA90A01}" destId="{9AAE42C4-17A1-4D4F-9D35-990852AD074D}" srcOrd="0" destOrd="0" presId="urn:microsoft.com/office/officeart/2008/layout/LinedList"/>
    <dgm:cxn modelId="{A21F1A42-8E9D-45FE-9399-9D9F623E82D5}" srcId="{F1F00141-3371-4BCF-AB4B-932E408B05B5}" destId="{45C02DFA-A832-42BA-8E47-B6EEB704E8DB}" srcOrd="0" destOrd="0" parTransId="{D3B68078-7875-4356-998B-B48C8351BA31}" sibTransId="{44244256-D31C-4FC0-892C-B9D775D21702}"/>
    <dgm:cxn modelId="{B3D24C45-AA3B-4A19-8331-C24F14ED98AD}" srcId="{F1F00141-3371-4BCF-AB4B-932E408B05B5}" destId="{C427BC33-109D-4639-AAC0-812703E529E4}" srcOrd="1" destOrd="0" parTransId="{5196DE45-1629-40F9-B858-60D5DA5A56DC}" sibTransId="{A863A393-75F9-4570-B3AA-CD7EB4B44740}"/>
    <dgm:cxn modelId="{5CBE5E50-9CFD-452D-A4EE-B39807E9FE7E}" type="presOf" srcId="{5AC521B7-05C7-457D-9A8D-7CFFD484CB81}" destId="{775A2398-33D6-4E10-A2B2-7A153A84257C}" srcOrd="0" destOrd="0" presId="urn:microsoft.com/office/officeart/2008/layout/LinedList"/>
    <dgm:cxn modelId="{1D752687-0FFF-4C5E-A97B-F6CFAAA0FF86}" srcId="{2B42C244-5DC4-4D02-80DF-7D84BEA90A01}" destId="{F1F00141-3371-4BCF-AB4B-932E408B05B5}" srcOrd="1" destOrd="0" parTransId="{ED0300DB-742D-46B1-932A-489619DD81AE}" sibTransId="{34EFEF9D-715C-4D8F-BA8A-AAC46CF1A02F}"/>
    <dgm:cxn modelId="{DBA2248D-3F77-4BEC-A081-81939549DE38}" type="presOf" srcId="{45C02DFA-A832-42BA-8E47-B6EEB704E8DB}" destId="{C122811C-9320-4F8A-8C1D-D308AD1677C2}" srcOrd="0" destOrd="0" presId="urn:microsoft.com/office/officeart/2008/layout/LinedList"/>
    <dgm:cxn modelId="{25032D8F-90B1-4349-8A8D-C7887816117E}" type="presOf" srcId="{293C9F09-F2F8-4A0A-AE4D-4F4DCB6E642C}" destId="{B2384B17-1D73-45A3-BAF5-CB0996124458}" srcOrd="0" destOrd="0" presId="urn:microsoft.com/office/officeart/2008/layout/LinedList"/>
    <dgm:cxn modelId="{3C9125A2-2F5F-42D8-A9F3-B2E64E209837}" srcId="{C427BC33-109D-4639-AAC0-812703E529E4}" destId="{00F5F806-767F-4A1F-93B2-16032D6AB9BE}" srcOrd="0" destOrd="0" parTransId="{433C4B2F-9CC8-4386-B90F-D7528759B259}" sibTransId="{31B58AD1-40C6-4D20-A2D9-8AB4E4B6E660}"/>
    <dgm:cxn modelId="{F365E9C3-2E79-4640-92AB-6088AAE56427}" type="presOf" srcId="{4BC29A60-C82F-4BF6-AD2F-575B71DDBC3F}" destId="{1417204B-3CF7-43AA-9AB5-C5F6486ED932}" srcOrd="0" destOrd="0" presId="urn:microsoft.com/office/officeart/2008/layout/LinedList"/>
    <dgm:cxn modelId="{31E7E0CB-9AA3-4A62-8673-B1E1A92FD898}" type="presOf" srcId="{C427BC33-109D-4639-AAC0-812703E529E4}" destId="{E166AAC5-B42B-4566-86B4-99F803768C35}" srcOrd="0" destOrd="0" presId="urn:microsoft.com/office/officeart/2008/layout/LinedList"/>
    <dgm:cxn modelId="{D4A774E0-10E6-4FA3-8F6E-31739251C052}" type="presOf" srcId="{00F5F806-767F-4A1F-93B2-16032D6AB9BE}" destId="{C809F860-7AC1-45D5-89EF-CD9FF0FF8604}" srcOrd="0" destOrd="0" presId="urn:microsoft.com/office/officeart/2008/layout/LinedList"/>
    <dgm:cxn modelId="{3AD902E7-41D3-48FE-98E2-5DDBF677BE03}" srcId="{F1F00141-3371-4BCF-AB4B-932E408B05B5}" destId="{5AC521B7-05C7-457D-9A8D-7CFFD484CB81}" srcOrd="2" destOrd="0" parTransId="{291E39A4-A9BD-4623-90CA-3878D9441405}" sibTransId="{4B31549F-8A49-4547-9B8E-C7ABD2302AB4}"/>
    <dgm:cxn modelId="{360B99E7-872F-40EA-B84B-BB6014E82D41}" srcId="{2B42C244-5DC4-4D02-80DF-7D84BEA90A01}" destId="{293C9F09-F2F8-4A0A-AE4D-4F4DCB6E642C}" srcOrd="0" destOrd="0" parTransId="{866DDA03-8199-4923-9A13-321B39BA0E7C}" sibTransId="{A33C2CEE-1525-4BF4-AD6F-1F31EE486ABE}"/>
    <dgm:cxn modelId="{5F2FF3EB-3758-48B5-A21F-A42428734BF4}" type="presOf" srcId="{AB1EFD56-49D9-4083-AA2F-FB76DB298615}" destId="{A1E9A360-1C66-4793-98A5-47FC0D7A315A}" srcOrd="0" destOrd="0" presId="urn:microsoft.com/office/officeart/2008/layout/LinedList"/>
    <dgm:cxn modelId="{3852263A-F80C-4D40-A87E-D0B89FF7C4D8}" type="presParOf" srcId="{9AAE42C4-17A1-4D4F-9D35-990852AD074D}" destId="{D6FEBECF-02E6-42F6-B6DB-053C5666D77F}" srcOrd="0" destOrd="0" presId="urn:microsoft.com/office/officeart/2008/layout/LinedList"/>
    <dgm:cxn modelId="{9BD1B793-9A37-4B36-A73D-D96AD4DD7684}" type="presParOf" srcId="{9AAE42C4-17A1-4D4F-9D35-990852AD074D}" destId="{06DABBDC-CB5F-47D3-A7B8-90E79A08B76E}" srcOrd="1" destOrd="0" presId="urn:microsoft.com/office/officeart/2008/layout/LinedList"/>
    <dgm:cxn modelId="{A98650A7-CDC8-4874-AC2E-D032D4D1D7C6}" type="presParOf" srcId="{06DABBDC-CB5F-47D3-A7B8-90E79A08B76E}" destId="{B2384B17-1D73-45A3-BAF5-CB0996124458}" srcOrd="0" destOrd="0" presId="urn:microsoft.com/office/officeart/2008/layout/LinedList"/>
    <dgm:cxn modelId="{BC180E1C-D45D-4156-B90A-6D2ADED64D33}" type="presParOf" srcId="{06DABBDC-CB5F-47D3-A7B8-90E79A08B76E}" destId="{404329C4-05A2-4CD2-B08A-CF81177D2F71}" srcOrd="1" destOrd="0" presId="urn:microsoft.com/office/officeart/2008/layout/LinedList"/>
    <dgm:cxn modelId="{E99838E9-E7C8-40DA-B2C5-7048A39AB957}" type="presParOf" srcId="{9AAE42C4-17A1-4D4F-9D35-990852AD074D}" destId="{F8311206-BBC4-48E0-A61C-C35EC5C40263}" srcOrd="2" destOrd="0" presId="urn:microsoft.com/office/officeart/2008/layout/LinedList"/>
    <dgm:cxn modelId="{6A5BE7A0-EF6B-4987-BBF3-49F256489786}" type="presParOf" srcId="{9AAE42C4-17A1-4D4F-9D35-990852AD074D}" destId="{5443C0DE-E459-470E-8361-61D9C345BBAD}" srcOrd="3" destOrd="0" presId="urn:microsoft.com/office/officeart/2008/layout/LinedList"/>
    <dgm:cxn modelId="{6ED00CED-2447-45E0-A949-2E7AD526D5A5}" type="presParOf" srcId="{5443C0DE-E459-470E-8361-61D9C345BBAD}" destId="{81F65F6D-E964-4C7F-8B25-EC7B95790571}" srcOrd="0" destOrd="0" presId="urn:microsoft.com/office/officeart/2008/layout/LinedList"/>
    <dgm:cxn modelId="{E41C663A-46B6-4C64-927C-646A16769056}" type="presParOf" srcId="{5443C0DE-E459-470E-8361-61D9C345BBAD}" destId="{90286D99-EDEF-4AB7-8A08-37D1E5F70949}" srcOrd="1" destOrd="0" presId="urn:microsoft.com/office/officeart/2008/layout/LinedList"/>
    <dgm:cxn modelId="{BCBF8FAC-6EE8-4245-8C14-431E51C78AEF}" type="presParOf" srcId="{90286D99-EDEF-4AB7-8A08-37D1E5F70949}" destId="{792CDBEA-548A-474D-9810-8348DB71BA48}" srcOrd="0" destOrd="0" presId="urn:microsoft.com/office/officeart/2008/layout/LinedList"/>
    <dgm:cxn modelId="{295736E1-76FD-47F4-956F-2A8D4DAA751B}" type="presParOf" srcId="{90286D99-EDEF-4AB7-8A08-37D1E5F70949}" destId="{21838980-FAFE-40FB-8022-728992C92083}" srcOrd="1" destOrd="0" presId="urn:microsoft.com/office/officeart/2008/layout/LinedList"/>
    <dgm:cxn modelId="{648393A4-B36A-426A-867C-B6978AD570C2}" type="presParOf" srcId="{21838980-FAFE-40FB-8022-728992C92083}" destId="{947AA3A0-AA63-4291-9B43-FF62E97568AB}" srcOrd="0" destOrd="0" presId="urn:microsoft.com/office/officeart/2008/layout/LinedList"/>
    <dgm:cxn modelId="{C425AFB2-E6CE-4FAE-9BD9-9951831D5076}" type="presParOf" srcId="{21838980-FAFE-40FB-8022-728992C92083}" destId="{C122811C-9320-4F8A-8C1D-D308AD1677C2}" srcOrd="1" destOrd="0" presId="urn:microsoft.com/office/officeart/2008/layout/LinedList"/>
    <dgm:cxn modelId="{D02A7DA3-3D0E-4552-B1D3-FC530C63364C}" type="presParOf" srcId="{21838980-FAFE-40FB-8022-728992C92083}" destId="{5B369299-9A1A-41EC-8616-2E1A23A392F8}" srcOrd="2" destOrd="0" presId="urn:microsoft.com/office/officeart/2008/layout/LinedList"/>
    <dgm:cxn modelId="{36BBE969-1EF3-4FB6-8842-5080ACBB15F7}" type="presParOf" srcId="{5B369299-9A1A-41EC-8616-2E1A23A392F8}" destId="{25852C70-0F20-4CFF-9B8E-B45812DBA1FE}" srcOrd="0" destOrd="0" presId="urn:microsoft.com/office/officeart/2008/layout/LinedList"/>
    <dgm:cxn modelId="{714694AA-F2A6-4132-8824-0E5DB1D18E06}" type="presParOf" srcId="{25852C70-0F20-4CFF-9B8E-B45812DBA1FE}" destId="{96C6B9C0-C350-4B46-96C4-FEB428842C67}" srcOrd="0" destOrd="0" presId="urn:microsoft.com/office/officeart/2008/layout/LinedList"/>
    <dgm:cxn modelId="{A34C12DC-61B3-4885-88B1-11786A90E6F2}" type="presParOf" srcId="{25852C70-0F20-4CFF-9B8E-B45812DBA1FE}" destId="{1417204B-3CF7-43AA-9AB5-C5F6486ED932}" srcOrd="1" destOrd="0" presId="urn:microsoft.com/office/officeart/2008/layout/LinedList"/>
    <dgm:cxn modelId="{219E49F8-16B5-47A2-A5BE-BB320BC26A47}" type="presParOf" srcId="{25852C70-0F20-4CFF-9B8E-B45812DBA1FE}" destId="{AEA715DB-A392-4ED3-9EAA-8B1DBC701D77}" srcOrd="2" destOrd="0" presId="urn:microsoft.com/office/officeart/2008/layout/LinedList"/>
    <dgm:cxn modelId="{68EA30F3-930B-4E94-B26B-E8EE782F3A67}" type="presParOf" srcId="{90286D99-EDEF-4AB7-8A08-37D1E5F70949}" destId="{3232C6E3-4B6C-44E1-90A2-B65A496806A0}" srcOrd="2" destOrd="0" presId="urn:microsoft.com/office/officeart/2008/layout/LinedList"/>
    <dgm:cxn modelId="{86A15781-B300-499B-991F-CD9E9E20F14B}" type="presParOf" srcId="{90286D99-EDEF-4AB7-8A08-37D1E5F70949}" destId="{91C26679-EC5D-4F24-B576-5A9BC6A7A19A}" srcOrd="3" destOrd="0" presId="urn:microsoft.com/office/officeart/2008/layout/LinedList"/>
    <dgm:cxn modelId="{C12D5FAB-74AF-4A5D-B051-53D5913DFE40}" type="presParOf" srcId="{90286D99-EDEF-4AB7-8A08-37D1E5F70949}" destId="{AF8F1B51-F307-4127-A00D-E978B1CE103E}" srcOrd="4" destOrd="0" presId="urn:microsoft.com/office/officeart/2008/layout/LinedList"/>
    <dgm:cxn modelId="{8B9ED555-6D10-4B39-AB4D-5335FCBE69DF}" type="presParOf" srcId="{AF8F1B51-F307-4127-A00D-E978B1CE103E}" destId="{8FFE9314-AA3E-4578-908E-E3C8A320A012}" srcOrd="0" destOrd="0" presId="urn:microsoft.com/office/officeart/2008/layout/LinedList"/>
    <dgm:cxn modelId="{3842AE6E-A293-4C94-9ED4-53FB84F82FE0}" type="presParOf" srcId="{AF8F1B51-F307-4127-A00D-E978B1CE103E}" destId="{E166AAC5-B42B-4566-86B4-99F803768C35}" srcOrd="1" destOrd="0" presId="urn:microsoft.com/office/officeart/2008/layout/LinedList"/>
    <dgm:cxn modelId="{95A72CC0-AE8F-4E8F-A78F-A93B041182A2}" type="presParOf" srcId="{AF8F1B51-F307-4127-A00D-E978B1CE103E}" destId="{27941D89-F28A-482D-88FD-8CFBC99A4220}" srcOrd="2" destOrd="0" presId="urn:microsoft.com/office/officeart/2008/layout/LinedList"/>
    <dgm:cxn modelId="{931001BD-C635-4410-8536-CE491C738A69}" type="presParOf" srcId="{27941D89-F28A-482D-88FD-8CFBC99A4220}" destId="{E0C04CDD-5199-47BB-B751-18BA555F4282}" srcOrd="0" destOrd="0" presId="urn:microsoft.com/office/officeart/2008/layout/LinedList"/>
    <dgm:cxn modelId="{D03C6E25-71D8-4FC9-AF5E-E298C97DBB1A}" type="presParOf" srcId="{E0C04CDD-5199-47BB-B751-18BA555F4282}" destId="{18B00377-3D5F-43B5-AC58-3B7DF1D7E5CD}" srcOrd="0" destOrd="0" presId="urn:microsoft.com/office/officeart/2008/layout/LinedList"/>
    <dgm:cxn modelId="{86EE9488-7A36-4D4D-9F9A-4A966FA00DE5}" type="presParOf" srcId="{E0C04CDD-5199-47BB-B751-18BA555F4282}" destId="{C809F860-7AC1-45D5-89EF-CD9FF0FF8604}" srcOrd="1" destOrd="0" presId="urn:microsoft.com/office/officeart/2008/layout/LinedList"/>
    <dgm:cxn modelId="{366BCE39-32F5-4BCB-9DB0-057D9653714A}" type="presParOf" srcId="{E0C04CDD-5199-47BB-B751-18BA555F4282}" destId="{BE45FA6A-DE03-48B1-9B0D-CDB9089BC35B}" srcOrd="2" destOrd="0" presId="urn:microsoft.com/office/officeart/2008/layout/LinedList"/>
    <dgm:cxn modelId="{BD46C140-7AA3-4A77-887E-F346873FC801}" type="presParOf" srcId="{90286D99-EDEF-4AB7-8A08-37D1E5F70949}" destId="{A9EE7926-A076-4938-9289-8F2504D7125C}" srcOrd="5" destOrd="0" presId="urn:microsoft.com/office/officeart/2008/layout/LinedList"/>
    <dgm:cxn modelId="{9CDF844F-E37C-4EB9-80AC-D09311D2FF27}" type="presParOf" srcId="{90286D99-EDEF-4AB7-8A08-37D1E5F70949}" destId="{E04AD47D-1DFC-4F3D-8B14-5D9AF67BF0E1}" srcOrd="6" destOrd="0" presId="urn:microsoft.com/office/officeart/2008/layout/LinedList"/>
    <dgm:cxn modelId="{09D060B3-3101-42B5-AEB8-36C4D3A39CA6}" type="presParOf" srcId="{90286D99-EDEF-4AB7-8A08-37D1E5F70949}" destId="{A31CE6D6-4D7A-408A-9CD0-4D7816032210}" srcOrd="7" destOrd="0" presId="urn:microsoft.com/office/officeart/2008/layout/LinedList"/>
    <dgm:cxn modelId="{CDB71269-231B-4777-851E-08347EA57A29}" type="presParOf" srcId="{A31CE6D6-4D7A-408A-9CD0-4D7816032210}" destId="{F11B1FB4-219C-4EC2-AD74-F87BD4FE99DE}" srcOrd="0" destOrd="0" presId="urn:microsoft.com/office/officeart/2008/layout/LinedList"/>
    <dgm:cxn modelId="{41E04960-B6CD-4FC1-867B-7349F7E9CA89}" type="presParOf" srcId="{A31CE6D6-4D7A-408A-9CD0-4D7816032210}" destId="{775A2398-33D6-4E10-A2B2-7A153A84257C}" srcOrd="1" destOrd="0" presId="urn:microsoft.com/office/officeart/2008/layout/LinedList"/>
    <dgm:cxn modelId="{791BC388-A122-479E-8202-66FB45BEA052}" type="presParOf" srcId="{A31CE6D6-4D7A-408A-9CD0-4D7816032210}" destId="{CF1CFAF9-FB9E-4094-B59B-07EE259DBB2F}" srcOrd="2" destOrd="0" presId="urn:microsoft.com/office/officeart/2008/layout/LinedList"/>
    <dgm:cxn modelId="{CFC630E0-B744-45EA-8726-591A1852A735}" type="presParOf" srcId="{CF1CFAF9-FB9E-4094-B59B-07EE259DBB2F}" destId="{321D1547-F33A-4D9E-ADBC-65143F958402}" srcOrd="0" destOrd="0" presId="urn:microsoft.com/office/officeart/2008/layout/LinedList"/>
    <dgm:cxn modelId="{863E425F-E218-4968-9F06-B6CE979DCB44}" type="presParOf" srcId="{321D1547-F33A-4D9E-ADBC-65143F958402}" destId="{1549AEF9-CB53-4C0F-A238-0994C4999C98}" srcOrd="0" destOrd="0" presId="urn:microsoft.com/office/officeart/2008/layout/LinedList"/>
    <dgm:cxn modelId="{54368B55-D636-456E-A984-A91132891107}" type="presParOf" srcId="{321D1547-F33A-4D9E-ADBC-65143F958402}" destId="{A1E9A360-1C66-4793-98A5-47FC0D7A315A}" srcOrd="1" destOrd="0" presId="urn:microsoft.com/office/officeart/2008/layout/LinedList"/>
    <dgm:cxn modelId="{1650612C-AD77-439A-9443-41B7CA6977AF}" type="presParOf" srcId="{321D1547-F33A-4D9E-ADBC-65143F958402}" destId="{A84E91CD-5C67-4E00-9FDC-6F1CC235241A}" srcOrd="2" destOrd="0" presId="urn:microsoft.com/office/officeart/2008/layout/LinedList"/>
    <dgm:cxn modelId="{EA3FF4C7-C2AB-44C3-B197-A46CA8E76D3A}" type="presParOf" srcId="{90286D99-EDEF-4AB7-8A08-37D1E5F70949}" destId="{239F0062-1028-40E4-A27B-37037891E726}" srcOrd="8" destOrd="0" presId="urn:microsoft.com/office/officeart/2008/layout/LinedList"/>
    <dgm:cxn modelId="{84CB8C06-A291-405F-B032-87B54DF026BE}" type="presParOf" srcId="{90286D99-EDEF-4AB7-8A08-37D1E5F70949}" destId="{9B7372CB-9D2F-405D-90F4-51D24C0166AF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4F3C066-769C-4E6C-92C9-612BCE684C0C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8F4D9A1-303F-49F6-B908-638795ED0376}">
      <dgm:prSet/>
      <dgm:spPr/>
      <dgm:t>
        <a:bodyPr/>
        <a:lstStyle/>
        <a:p>
          <a:r>
            <a:rPr lang="en-US" dirty="0"/>
            <a:t>Movie success is extremely hard to predict and, on average, most models only provide 32% accuracy.</a:t>
          </a:r>
        </a:p>
      </dgm:t>
    </dgm:pt>
    <dgm:pt modelId="{C5331A78-A2AC-45BE-B831-6A91919C587D}" type="parTrans" cxnId="{D4E2B296-941D-4D06-8FAD-8FEC41B15D50}">
      <dgm:prSet/>
      <dgm:spPr/>
      <dgm:t>
        <a:bodyPr/>
        <a:lstStyle/>
        <a:p>
          <a:endParaRPr lang="en-US"/>
        </a:p>
      </dgm:t>
    </dgm:pt>
    <dgm:pt modelId="{6A6934A2-6BA4-467D-BAAC-BCCA16F155FB}" type="sibTrans" cxnId="{D4E2B296-941D-4D06-8FAD-8FEC41B15D50}">
      <dgm:prSet/>
      <dgm:spPr/>
      <dgm:t>
        <a:bodyPr/>
        <a:lstStyle/>
        <a:p>
          <a:endParaRPr lang="en-US"/>
        </a:p>
      </dgm:t>
    </dgm:pt>
    <dgm:pt modelId="{0CF5520E-D381-43F8-825E-972CC3F488C4}">
      <dgm:prSet/>
      <dgm:spPr/>
      <dgm:t>
        <a:bodyPr/>
        <a:lstStyle/>
        <a:p>
          <a:r>
            <a:rPr lang="en-US" dirty="0"/>
            <a:t>These models can be used to </a:t>
          </a:r>
          <a:r>
            <a:rPr lang="en-US" i="1" dirty="0"/>
            <a:t>help </a:t>
          </a:r>
          <a:r>
            <a:rPr lang="en-US" i="0" dirty="0"/>
            <a:t>predict success, </a:t>
          </a:r>
          <a:r>
            <a:rPr lang="en-US" i="0" u="sng" dirty="0"/>
            <a:t>not guarantee it</a:t>
          </a:r>
        </a:p>
      </dgm:t>
    </dgm:pt>
    <dgm:pt modelId="{960E679C-6435-434F-9625-923C94974C55}" type="parTrans" cxnId="{868DADAA-FF48-4C38-8808-ABF8C41F1109}">
      <dgm:prSet/>
      <dgm:spPr/>
      <dgm:t>
        <a:bodyPr/>
        <a:lstStyle/>
        <a:p>
          <a:endParaRPr lang="en-US"/>
        </a:p>
      </dgm:t>
    </dgm:pt>
    <dgm:pt modelId="{563F710A-D25F-466F-8280-131852A01F9B}" type="sibTrans" cxnId="{868DADAA-FF48-4C38-8808-ABF8C41F1109}">
      <dgm:prSet/>
      <dgm:spPr/>
      <dgm:t>
        <a:bodyPr/>
        <a:lstStyle/>
        <a:p>
          <a:endParaRPr lang="en-US"/>
        </a:p>
      </dgm:t>
    </dgm:pt>
    <dgm:pt modelId="{21639F76-7E78-432B-B55C-461122E2C65A}" type="pres">
      <dgm:prSet presAssocID="{84F3C066-769C-4E6C-92C9-612BCE684C0C}" presName="vert0" presStyleCnt="0">
        <dgm:presLayoutVars>
          <dgm:dir/>
          <dgm:animOne val="branch"/>
          <dgm:animLvl val="lvl"/>
        </dgm:presLayoutVars>
      </dgm:prSet>
      <dgm:spPr/>
    </dgm:pt>
    <dgm:pt modelId="{77073E85-B167-4BFD-9C18-D09984939FF4}" type="pres">
      <dgm:prSet presAssocID="{B8F4D9A1-303F-49F6-B908-638795ED0376}" presName="thickLine" presStyleLbl="alignNode1" presStyleIdx="0" presStyleCnt="2"/>
      <dgm:spPr/>
    </dgm:pt>
    <dgm:pt modelId="{A8F7738F-7EFE-4E21-B623-D3E29C1CE707}" type="pres">
      <dgm:prSet presAssocID="{B8F4D9A1-303F-49F6-B908-638795ED0376}" presName="horz1" presStyleCnt="0"/>
      <dgm:spPr/>
    </dgm:pt>
    <dgm:pt modelId="{78344F59-B420-44A3-BC9F-3EACBEA74CD7}" type="pres">
      <dgm:prSet presAssocID="{B8F4D9A1-303F-49F6-B908-638795ED0376}" presName="tx1" presStyleLbl="revTx" presStyleIdx="0" presStyleCnt="2"/>
      <dgm:spPr/>
    </dgm:pt>
    <dgm:pt modelId="{2421F30A-8F6E-444D-AF7A-B051D3DF8465}" type="pres">
      <dgm:prSet presAssocID="{B8F4D9A1-303F-49F6-B908-638795ED0376}" presName="vert1" presStyleCnt="0"/>
      <dgm:spPr/>
    </dgm:pt>
    <dgm:pt modelId="{3B8A9451-48B1-4F61-93A4-311F2725878C}" type="pres">
      <dgm:prSet presAssocID="{0CF5520E-D381-43F8-825E-972CC3F488C4}" presName="thickLine" presStyleLbl="alignNode1" presStyleIdx="1" presStyleCnt="2"/>
      <dgm:spPr/>
    </dgm:pt>
    <dgm:pt modelId="{BDC52523-93FD-4A76-917F-0B10339444CD}" type="pres">
      <dgm:prSet presAssocID="{0CF5520E-D381-43F8-825E-972CC3F488C4}" presName="horz1" presStyleCnt="0"/>
      <dgm:spPr/>
    </dgm:pt>
    <dgm:pt modelId="{4E047190-0BAB-493C-B0C4-29AA55790222}" type="pres">
      <dgm:prSet presAssocID="{0CF5520E-D381-43F8-825E-972CC3F488C4}" presName="tx1" presStyleLbl="revTx" presStyleIdx="1" presStyleCnt="2"/>
      <dgm:spPr/>
    </dgm:pt>
    <dgm:pt modelId="{36832895-CDEB-4D7B-8CB6-BC1C9EA81EA7}" type="pres">
      <dgm:prSet presAssocID="{0CF5520E-D381-43F8-825E-972CC3F488C4}" presName="vert1" presStyleCnt="0"/>
      <dgm:spPr/>
    </dgm:pt>
  </dgm:ptLst>
  <dgm:cxnLst>
    <dgm:cxn modelId="{10AB8D7E-047E-4222-91DB-501874B1C79F}" type="presOf" srcId="{84F3C066-769C-4E6C-92C9-612BCE684C0C}" destId="{21639F76-7E78-432B-B55C-461122E2C65A}" srcOrd="0" destOrd="0" presId="urn:microsoft.com/office/officeart/2008/layout/LinedList"/>
    <dgm:cxn modelId="{D4E2B296-941D-4D06-8FAD-8FEC41B15D50}" srcId="{84F3C066-769C-4E6C-92C9-612BCE684C0C}" destId="{B8F4D9A1-303F-49F6-B908-638795ED0376}" srcOrd="0" destOrd="0" parTransId="{C5331A78-A2AC-45BE-B831-6A91919C587D}" sibTransId="{6A6934A2-6BA4-467D-BAAC-BCCA16F155FB}"/>
    <dgm:cxn modelId="{B7D96EA5-8440-4260-860F-DA8CDE930818}" type="presOf" srcId="{B8F4D9A1-303F-49F6-B908-638795ED0376}" destId="{78344F59-B420-44A3-BC9F-3EACBEA74CD7}" srcOrd="0" destOrd="0" presId="urn:microsoft.com/office/officeart/2008/layout/LinedList"/>
    <dgm:cxn modelId="{868DADAA-FF48-4C38-8808-ABF8C41F1109}" srcId="{84F3C066-769C-4E6C-92C9-612BCE684C0C}" destId="{0CF5520E-D381-43F8-825E-972CC3F488C4}" srcOrd="1" destOrd="0" parTransId="{960E679C-6435-434F-9625-923C94974C55}" sibTransId="{563F710A-D25F-466F-8280-131852A01F9B}"/>
    <dgm:cxn modelId="{756BC7D0-EA8A-4066-82C3-9A21CE7BB1A3}" type="presOf" srcId="{0CF5520E-D381-43F8-825E-972CC3F488C4}" destId="{4E047190-0BAB-493C-B0C4-29AA55790222}" srcOrd="0" destOrd="0" presId="urn:microsoft.com/office/officeart/2008/layout/LinedList"/>
    <dgm:cxn modelId="{A8B6DF8E-EF11-4E79-83A0-7FAE9F49D169}" type="presParOf" srcId="{21639F76-7E78-432B-B55C-461122E2C65A}" destId="{77073E85-B167-4BFD-9C18-D09984939FF4}" srcOrd="0" destOrd="0" presId="urn:microsoft.com/office/officeart/2008/layout/LinedList"/>
    <dgm:cxn modelId="{9BF389CC-6743-469C-AC02-A8B5C53B3140}" type="presParOf" srcId="{21639F76-7E78-432B-B55C-461122E2C65A}" destId="{A8F7738F-7EFE-4E21-B623-D3E29C1CE707}" srcOrd="1" destOrd="0" presId="urn:microsoft.com/office/officeart/2008/layout/LinedList"/>
    <dgm:cxn modelId="{4CB42CA2-5773-4D3C-BF0D-D76266C042F9}" type="presParOf" srcId="{A8F7738F-7EFE-4E21-B623-D3E29C1CE707}" destId="{78344F59-B420-44A3-BC9F-3EACBEA74CD7}" srcOrd="0" destOrd="0" presId="urn:microsoft.com/office/officeart/2008/layout/LinedList"/>
    <dgm:cxn modelId="{C9279DDD-CDBE-4DE8-A2FC-C3A8888EE509}" type="presParOf" srcId="{A8F7738F-7EFE-4E21-B623-D3E29C1CE707}" destId="{2421F30A-8F6E-444D-AF7A-B051D3DF8465}" srcOrd="1" destOrd="0" presId="urn:microsoft.com/office/officeart/2008/layout/LinedList"/>
    <dgm:cxn modelId="{A9EF67B6-0D1E-4F2D-850E-A2D3054B76D5}" type="presParOf" srcId="{21639F76-7E78-432B-B55C-461122E2C65A}" destId="{3B8A9451-48B1-4F61-93A4-311F2725878C}" srcOrd="2" destOrd="0" presId="urn:microsoft.com/office/officeart/2008/layout/LinedList"/>
    <dgm:cxn modelId="{CEE3CCA2-4FEB-40A7-A611-80E1A33C14A0}" type="presParOf" srcId="{21639F76-7E78-432B-B55C-461122E2C65A}" destId="{BDC52523-93FD-4A76-917F-0B10339444CD}" srcOrd="3" destOrd="0" presId="urn:microsoft.com/office/officeart/2008/layout/LinedList"/>
    <dgm:cxn modelId="{124386EE-C751-4142-86A3-77C301C24A00}" type="presParOf" srcId="{BDC52523-93FD-4A76-917F-0B10339444CD}" destId="{4E047190-0BAB-493C-B0C4-29AA55790222}" srcOrd="0" destOrd="0" presId="urn:microsoft.com/office/officeart/2008/layout/LinedList"/>
    <dgm:cxn modelId="{6407BB39-4C83-4C53-847B-3014E5B7AE8C}" type="presParOf" srcId="{BDC52523-93FD-4A76-917F-0B10339444CD}" destId="{36832895-CDEB-4D7B-8CB6-BC1C9EA81EA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7D4097-4AD2-495F-8C52-3D2C536F7BDF}">
      <dsp:nvSpPr>
        <dsp:cNvPr id="0" name=""/>
        <dsp:cNvSpPr/>
      </dsp:nvSpPr>
      <dsp:spPr>
        <a:xfrm>
          <a:off x="0" y="2492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9EA35-8B2A-4B34-850F-42219B179844}">
      <dsp:nvSpPr>
        <dsp:cNvPr id="0" name=""/>
        <dsp:cNvSpPr/>
      </dsp:nvSpPr>
      <dsp:spPr>
        <a:xfrm>
          <a:off x="0" y="2492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Linear Regression – 32% accurate </a:t>
          </a:r>
        </a:p>
      </dsp:txBody>
      <dsp:txXfrm>
        <a:off x="0" y="2492"/>
        <a:ext cx="6492875" cy="850069"/>
      </dsp:txXfrm>
    </dsp:sp>
    <dsp:sp modelId="{51A2885F-990F-43B6-B876-A7AB8B23D519}">
      <dsp:nvSpPr>
        <dsp:cNvPr id="0" name=""/>
        <dsp:cNvSpPr/>
      </dsp:nvSpPr>
      <dsp:spPr>
        <a:xfrm>
          <a:off x="0" y="852561"/>
          <a:ext cx="6492875" cy="0"/>
        </a:xfrm>
        <a:prstGeom prst="line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E9C1E7-8AE6-493B-8BE4-40A43F1F5834}">
      <dsp:nvSpPr>
        <dsp:cNvPr id="0" name=""/>
        <dsp:cNvSpPr/>
      </dsp:nvSpPr>
      <dsp:spPr>
        <a:xfrm>
          <a:off x="0" y="852561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Random Forest – 90% accurate (89% once remove highest importance feature)</a:t>
          </a:r>
        </a:p>
      </dsp:txBody>
      <dsp:txXfrm>
        <a:off x="0" y="852561"/>
        <a:ext cx="6492875" cy="850069"/>
      </dsp:txXfrm>
    </dsp:sp>
    <dsp:sp modelId="{8DDF3107-ED94-4526-B60D-C3F689A5CA0B}">
      <dsp:nvSpPr>
        <dsp:cNvPr id="0" name=""/>
        <dsp:cNvSpPr/>
      </dsp:nvSpPr>
      <dsp:spPr>
        <a:xfrm>
          <a:off x="0" y="1702630"/>
          <a:ext cx="6492875" cy="0"/>
        </a:xfrm>
        <a:prstGeom prst="line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BE24A4-08C7-494E-9452-ACCEA2C492CD}">
      <dsp:nvSpPr>
        <dsp:cNvPr id="0" name=""/>
        <dsp:cNvSpPr/>
      </dsp:nvSpPr>
      <dsp:spPr>
        <a:xfrm>
          <a:off x="0" y="1702630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Lasso – 32% accurate </a:t>
          </a:r>
        </a:p>
      </dsp:txBody>
      <dsp:txXfrm>
        <a:off x="0" y="1702630"/>
        <a:ext cx="6492875" cy="850069"/>
      </dsp:txXfrm>
    </dsp:sp>
    <dsp:sp modelId="{D8A2E9D2-FB2F-46BA-9F4F-D3238C6CA1A5}">
      <dsp:nvSpPr>
        <dsp:cNvPr id="0" name=""/>
        <dsp:cNvSpPr/>
      </dsp:nvSpPr>
      <dsp:spPr>
        <a:xfrm>
          <a:off x="0" y="2552699"/>
          <a:ext cx="6492875" cy="0"/>
        </a:xfrm>
        <a:prstGeom prst="line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A39EB5-082C-4A39-9885-1E4D484E4706}">
      <dsp:nvSpPr>
        <dsp:cNvPr id="0" name=""/>
        <dsp:cNvSpPr/>
      </dsp:nvSpPr>
      <dsp:spPr>
        <a:xfrm>
          <a:off x="0" y="255269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Ridge – 32% accurate</a:t>
          </a:r>
        </a:p>
      </dsp:txBody>
      <dsp:txXfrm>
        <a:off x="0" y="2552699"/>
        <a:ext cx="6492875" cy="850069"/>
      </dsp:txXfrm>
    </dsp:sp>
    <dsp:sp modelId="{C67A6033-5FBD-49ED-929F-CC26E10F64AE}">
      <dsp:nvSpPr>
        <dsp:cNvPr id="0" name=""/>
        <dsp:cNvSpPr/>
      </dsp:nvSpPr>
      <dsp:spPr>
        <a:xfrm>
          <a:off x="0" y="3402769"/>
          <a:ext cx="6492875" cy="0"/>
        </a:xfrm>
        <a:prstGeom prst="line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18EA92-DE36-4C02-93FA-4E6495177056}">
      <dsp:nvSpPr>
        <dsp:cNvPr id="0" name=""/>
        <dsp:cNvSpPr/>
      </dsp:nvSpPr>
      <dsp:spPr>
        <a:xfrm>
          <a:off x="0" y="3402769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Feature Selection – 31.6% accurate </a:t>
          </a:r>
        </a:p>
      </dsp:txBody>
      <dsp:txXfrm>
        <a:off x="0" y="3402769"/>
        <a:ext cx="6492875" cy="850069"/>
      </dsp:txXfrm>
    </dsp:sp>
    <dsp:sp modelId="{AD5CD459-21DE-4DB6-ACE0-2EEA4E6C1EF1}">
      <dsp:nvSpPr>
        <dsp:cNvPr id="0" name=""/>
        <dsp:cNvSpPr/>
      </dsp:nvSpPr>
      <dsp:spPr>
        <a:xfrm>
          <a:off x="0" y="4252838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EDF2ED-AF29-44C1-942A-E648DE11DD56}">
      <dsp:nvSpPr>
        <dsp:cNvPr id="0" name=""/>
        <dsp:cNvSpPr/>
      </dsp:nvSpPr>
      <dsp:spPr>
        <a:xfrm>
          <a:off x="0" y="4252838"/>
          <a:ext cx="6492875" cy="8500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Random Forest Feature Selection – 90.7% accurate (86% once remove 3 highest importance features)</a:t>
          </a:r>
        </a:p>
      </dsp:txBody>
      <dsp:txXfrm>
        <a:off x="0" y="4252838"/>
        <a:ext cx="6492875" cy="8500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EF262-DA17-4161-AB51-C4FFA7E43EE5}">
      <dsp:nvSpPr>
        <dsp:cNvPr id="0" name=""/>
        <dsp:cNvSpPr/>
      </dsp:nvSpPr>
      <dsp:spPr>
        <a:xfrm>
          <a:off x="0" y="359444"/>
          <a:ext cx="6492875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00599C-F106-4BBB-B489-B7F65D8F34B0}">
      <dsp:nvSpPr>
        <dsp:cNvPr id="0" name=""/>
        <dsp:cNvSpPr/>
      </dsp:nvSpPr>
      <dsp:spPr>
        <a:xfrm>
          <a:off x="324643" y="108524"/>
          <a:ext cx="4545012" cy="50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Decision Tree – 67.5% accuracy</a:t>
          </a:r>
        </a:p>
      </dsp:txBody>
      <dsp:txXfrm>
        <a:off x="349141" y="133022"/>
        <a:ext cx="4496016" cy="452844"/>
      </dsp:txXfrm>
    </dsp:sp>
    <dsp:sp modelId="{B6D2ECDE-5484-4E0E-9650-6BB50A5CAE05}">
      <dsp:nvSpPr>
        <dsp:cNvPr id="0" name=""/>
        <dsp:cNvSpPr/>
      </dsp:nvSpPr>
      <dsp:spPr>
        <a:xfrm>
          <a:off x="0" y="1130564"/>
          <a:ext cx="6492875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2C1801-FE2E-4195-AD1F-5B657665A814}">
      <dsp:nvSpPr>
        <dsp:cNvPr id="0" name=""/>
        <dsp:cNvSpPr/>
      </dsp:nvSpPr>
      <dsp:spPr>
        <a:xfrm>
          <a:off x="324643" y="879644"/>
          <a:ext cx="4545012" cy="50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Knn 61.47% accurate </a:t>
          </a:r>
        </a:p>
      </dsp:txBody>
      <dsp:txXfrm>
        <a:off x="349141" y="904142"/>
        <a:ext cx="4496016" cy="452844"/>
      </dsp:txXfrm>
    </dsp:sp>
    <dsp:sp modelId="{7C93585B-2E12-4C09-8E90-18BF9CCBAFE1}">
      <dsp:nvSpPr>
        <dsp:cNvPr id="0" name=""/>
        <dsp:cNvSpPr/>
      </dsp:nvSpPr>
      <dsp:spPr>
        <a:xfrm>
          <a:off x="0" y="1901684"/>
          <a:ext cx="6492875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A0ECF5-C4C4-42A9-BF4A-807320112B0D}">
      <dsp:nvSpPr>
        <dsp:cNvPr id="0" name=""/>
        <dsp:cNvSpPr/>
      </dsp:nvSpPr>
      <dsp:spPr>
        <a:xfrm>
          <a:off x="324643" y="1650764"/>
          <a:ext cx="4545012" cy="50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Logistic Regression – 63.3% accurate </a:t>
          </a:r>
        </a:p>
      </dsp:txBody>
      <dsp:txXfrm>
        <a:off x="349141" y="1675262"/>
        <a:ext cx="4496016" cy="452844"/>
      </dsp:txXfrm>
    </dsp:sp>
    <dsp:sp modelId="{9A9209A5-C6F5-4E6C-BE36-507E28258EAF}">
      <dsp:nvSpPr>
        <dsp:cNvPr id="0" name=""/>
        <dsp:cNvSpPr/>
      </dsp:nvSpPr>
      <dsp:spPr>
        <a:xfrm>
          <a:off x="0" y="2672804"/>
          <a:ext cx="6492875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9494A7-36A0-4B3E-890A-F7AB94947FBF}">
      <dsp:nvSpPr>
        <dsp:cNvPr id="0" name=""/>
        <dsp:cNvSpPr/>
      </dsp:nvSpPr>
      <dsp:spPr>
        <a:xfrm>
          <a:off x="324643" y="2421884"/>
          <a:ext cx="4545012" cy="50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Random Forest – 74% accurate </a:t>
          </a:r>
        </a:p>
      </dsp:txBody>
      <dsp:txXfrm>
        <a:off x="349141" y="2446382"/>
        <a:ext cx="4496016" cy="452844"/>
      </dsp:txXfrm>
    </dsp:sp>
    <dsp:sp modelId="{0A33883E-6ADD-4B10-B059-1757ED22F188}">
      <dsp:nvSpPr>
        <dsp:cNvPr id="0" name=""/>
        <dsp:cNvSpPr/>
      </dsp:nvSpPr>
      <dsp:spPr>
        <a:xfrm>
          <a:off x="0" y="3443925"/>
          <a:ext cx="6492875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354076" rIns="503919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DT – 64.4%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Knn – 48%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LR – 63.3%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RF – 73.5%</a:t>
          </a:r>
        </a:p>
      </dsp:txBody>
      <dsp:txXfrm>
        <a:off x="0" y="3443925"/>
        <a:ext cx="6492875" cy="1552950"/>
      </dsp:txXfrm>
    </dsp:sp>
    <dsp:sp modelId="{13858D2A-94BF-44EB-BD1A-CA132B24F7FB}">
      <dsp:nvSpPr>
        <dsp:cNvPr id="0" name=""/>
        <dsp:cNvSpPr/>
      </dsp:nvSpPr>
      <dsp:spPr>
        <a:xfrm>
          <a:off x="324643" y="3193004"/>
          <a:ext cx="4545012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10-Fold cross validation results..</a:t>
          </a:r>
        </a:p>
      </dsp:txBody>
      <dsp:txXfrm>
        <a:off x="349141" y="3217502"/>
        <a:ext cx="4496016" cy="4528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EBECF-02E6-42F6-B6DB-053C5666D77F}">
      <dsp:nvSpPr>
        <dsp:cNvPr id="0" name=""/>
        <dsp:cNvSpPr/>
      </dsp:nvSpPr>
      <dsp:spPr>
        <a:xfrm>
          <a:off x="0" y="0"/>
          <a:ext cx="73152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2384B17-1D73-45A3-BAF5-CB0996124458}">
      <dsp:nvSpPr>
        <dsp:cNvPr id="0" name=""/>
        <dsp:cNvSpPr/>
      </dsp:nvSpPr>
      <dsp:spPr>
        <a:xfrm>
          <a:off x="0" y="0"/>
          <a:ext cx="1463040" cy="2262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Ideal K value is 3</a:t>
          </a:r>
        </a:p>
      </dsp:txBody>
      <dsp:txXfrm>
        <a:off x="0" y="0"/>
        <a:ext cx="1463040" cy="2262353"/>
      </dsp:txXfrm>
    </dsp:sp>
    <dsp:sp modelId="{F8311206-BBC4-48E0-A61C-C35EC5C40263}">
      <dsp:nvSpPr>
        <dsp:cNvPr id="0" name=""/>
        <dsp:cNvSpPr/>
      </dsp:nvSpPr>
      <dsp:spPr>
        <a:xfrm>
          <a:off x="0" y="2262353"/>
          <a:ext cx="731520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1F65F6D-E964-4C7F-8B25-EC7B95790571}">
      <dsp:nvSpPr>
        <dsp:cNvPr id="0" name=""/>
        <dsp:cNvSpPr/>
      </dsp:nvSpPr>
      <dsp:spPr>
        <a:xfrm>
          <a:off x="0" y="2262353"/>
          <a:ext cx="1463040" cy="2262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3 significantly different clusters </a:t>
          </a:r>
        </a:p>
      </dsp:txBody>
      <dsp:txXfrm>
        <a:off x="0" y="2262353"/>
        <a:ext cx="1463040" cy="2262353"/>
      </dsp:txXfrm>
    </dsp:sp>
    <dsp:sp modelId="{C122811C-9320-4F8A-8C1D-D308AD1677C2}">
      <dsp:nvSpPr>
        <dsp:cNvPr id="0" name=""/>
        <dsp:cNvSpPr/>
      </dsp:nvSpPr>
      <dsp:spPr>
        <a:xfrm>
          <a:off x="1572768" y="2297702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Cluster 0</a:t>
          </a:r>
        </a:p>
      </dsp:txBody>
      <dsp:txXfrm>
        <a:off x="1572768" y="2297702"/>
        <a:ext cx="2816352" cy="706985"/>
      </dsp:txXfrm>
    </dsp:sp>
    <dsp:sp modelId="{1417204B-3CF7-43AA-9AB5-C5F6486ED932}">
      <dsp:nvSpPr>
        <dsp:cNvPr id="0" name=""/>
        <dsp:cNvSpPr/>
      </dsp:nvSpPr>
      <dsp:spPr>
        <a:xfrm>
          <a:off x="4498848" y="2297702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High Echelon Movies</a:t>
          </a:r>
        </a:p>
      </dsp:txBody>
      <dsp:txXfrm>
        <a:off x="4498848" y="2297702"/>
        <a:ext cx="2816352" cy="706985"/>
      </dsp:txXfrm>
    </dsp:sp>
    <dsp:sp modelId="{3232C6E3-4B6C-44E1-90A2-B65A496806A0}">
      <dsp:nvSpPr>
        <dsp:cNvPr id="0" name=""/>
        <dsp:cNvSpPr/>
      </dsp:nvSpPr>
      <dsp:spPr>
        <a:xfrm>
          <a:off x="1463040" y="3004687"/>
          <a:ext cx="585216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166AAC5-B42B-4566-86B4-99F803768C35}">
      <dsp:nvSpPr>
        <dsp:cNvPr id="0" name=""/>
        <dsp:cNvSpPr/>
      </dsp:nvSpPr>
      <dsp:spPr>
        <a:xfrm>
          <a:off x="1572768" y="3040036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Cluster 1</a:t>
          </a:r>
        </a:p>
      </dsp:txBody>
      <dsp:txXfrm>
        <a:off x="1572768" y="3040036"/>
        <a:ext cx="2816352" cy="706985"/>
      </dsp:txXfrm>
    </dsp:sp>
    <dsp:sp modelId="{C809F860-7AC1-45D5-89EF-CD9FF0FF8604}">
      <dsp:nvSpPr>
        <dsp:cNvPr id="0" name=""/>
        <dsp:cNvSpPr/>
      </dsp:nvSpPr>
      <dsp:spPr>
        <a:xfrm>
          <a:off x="4498848" y="3040036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Low Echelon Movies</a:t>
          </a:r>
        </a:p>
      </dsp:txBody>
      <dsp:txXfrm>
        <a:off x="4498848" y="3040036"/>
        <a:ext cx="2816352" cy="706985"/>
      </dsp:txXfrm>
    </dsp:sp>
    <dsp:sp modelId="{A9EE7926-A076-4938-9289-8F2504D7125C}">
      <dsp:nvSpPr>
        <dsp:cNvPr id="0" name=""/>
        <dsp:cNvSpPr/>
      </dsp:nvSpPr>
      <dsp:spPr>
        <a:xfrm>
          <a:off x="1463040" y="3747022"/>
          <a:ext cx="585216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75A2398-33D6-4E10-A2B2-7A153A84257C}">
      <dsp:nvSpPr>
        <dsp:cNvPr id="0" name=""/>
        <dsp:cNvSpPr/>
      </dsp:nvSpPr>
      <dsp:spPr>
        <a:xfrm>
          <a:off x="1572768" y="3782371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Cluster 2</a:t>
          </a:r>
        </a:p>
      </dsp:txBody>
      <dsp:txXfrm>
        <a:off x="1572768" y="3782371"/>
        <a:ext cx="2816352" cy="706985"/>
      </dsp:txXfrm>
    </dsp:sp>
    <dsp:sp modelId="{A1E9A360-1C66-4793-98A5-47FC0D7A315A}">
      <dsp:nvSpPr>
        <dsp:cNvPr id="0" name=""/>
        <dsp:cNvSpPr/>
      </dsp:nvSpPr>
      <dsp:spPr>
        <a:xfrm>
          <a:off x="4498848" y="3782371"/>
          <a:ext cx="2816352" cy="706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Middle Echelon Movies</a:t>
          </a:r>
        </a:p>
      </dsp:txBody>
      <dsp:txXfrm>
        <a:off x="4498848" y="3782371"/>
        <a:ext cx="2816352" cy="706985"/>
      </dsp:txXfrm>
    </dsp:sp>
    <dsp:sp modelId="{239F0062-1028-40E4-A27B-37037891E726}">
      <dsp:nvSpPr>
        <dsp:cNvPr id="0" name=""/>
        <dsp:cNvSpPr/>
      </dsp:nvSpPr>
      <dsp:spPr>
        <a:xfrm>
          <a:off x="1463040" y="4489356"/>
          <a:ext cx="585216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073E85-B167-4BFD-9C18-D09984939FF4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344F59-B420-44A3-BC9F-3EACBEA74CD7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Movie success is extremely hard to predict and, on average, most models only provide 32% accuracy.</a:t>
          </a:r>
        </a:p>
      </dsp:txBody>
      <dsp:txXfrm>
        <a:off x="0" y="0"/>
        <a:ext cx="6492875" cy="2552700"/>
      </dsp:txXfrm>
    </dsp:sp>
    <dsp:sp modelId="{3B8A9451-48B1-4F61-93A4-311F2725878C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047190-0BAB-493C-B0C4-29AA55790222}">
      <dsp:nvSpPr>
        <dsp:cNvPr id="0" name=""/>
        <dsp:cNvSpPr/>
      </dsp:nvSpPr>
      <dsp:spPr>
        <a:xfrm>
          <a:off x="0" y="255270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These models can be used to </a:t>
          </a:r>
          <a:r>
            <a:rPr lang="en-US" sz="4000" i="1" kern="1200" dirty="0"/>
            <a:t>help </a:t>
          </a:r>
          <a:r>
            <a:rPr lang="en-US" sz="4000" i="0" kern="1200" dirty="0"/>
            <a:t>predict success, </a:t>
          </a:r>
          <a:r>
            <a:rPr lang="en-US" sz="4000" i="0" u="sng" kern="1200" dirty="0"/>
            <a:t>not guarantee it</a:t>
          </a:r>
        </a:p>
      </dsp:txBody>
      <dsp:txXfrm>
        <a:off x="0" y="2552700"/>
        <a:ext cx="6492875" cy="2552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1.png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US" sz="5800">
                <a:cs typeface="Calibri Light"/>
              </a:rPr>
              <a:t>MIS 665 – Final Project</a:t>
            </a:r>
            <a:endParaRPr lang="en-US" sz="5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accent1"/>
                </a:solidFill>
                <a:cs typeface="Calibri"/>
              </a:rPr>
              <a:t>Author: Ashton Vega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welcome">
            <a:hlinkClick r:id="" action="ppaction://media"/>
            <a:extLst>
              <a:ext uri="{FF2B5EF4-FFF2-40B4-BE49-F238E27FC236}">
                <a16:creationId xmlns:a16="http://schemas.microsoft.com/office/drawing/2014/main" id="{5CAC1508-2AD5-438B-B9D5-622C12FACA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6667" y="2108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24BC45-92B5-43F4-977B-74A3F8294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Key Findings - Regression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509FE7-A37F-4B7F-B61E-FEAE2B4BFB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67914653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KF - Reg">
            <a:hlinkClick r:id="" action="ppaction://media"/>
            <a:extLst>
              <a:ext uri="{FF2B5EF4-FFF2-40B4-BE49-F238E27FC236}">
                <a16:creationId xmlns:a16="http://schemas.microsoft.com/office/drawing/2014/main" id="{7BDBDC41-0ACF-491F-98A3-299BB1B8B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97053" y="12276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547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5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CD15AA2-1A53-4AF2-B918-A8B60DC68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  <a:cs typeface="Calibri Light"/>
              </a:rPr>
              <a:t>Key Findings - Classification</a:t>
            </a:r>
            <a:endParaRPr lang="en-US" sz="37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DA8B6E-EB93-4955-BC6A-58FE6EDF3E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056625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KF - Class">
            <a:hlinkClick r:id="" action="ppaction://media"/>
            <a:extLst>
              <a:ext uri="{FF2B5EF4-FFF2-40B4-BE49-F238E27FC236}">
                <a16:creationId xmlns:a16="http://schemas.microsoft.com/office/drawing/2014/main" id="{6917F39E-AE7F-4521-B25B-8206092A2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97053" y="13800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8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15AA2-1A53-4AF2-B918-A8B60DC68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  <a:cs typeface="Calibri Light"/>
              </a:rPr>
              <a:t>Key Findings - Clustering</a:t>
            </a:r>
            <a:endParaRPr lang="en-US" sz="260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A82997A-F44E-4E9F-A518-0096457765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3800239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7376039-FDD2-4660-93E5-47B39EF92F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0491" y="1251346"/>
            <a:ext cx="3974041" cy="2177654"/>
          </a:xfrm>
          <a:prstGeom prst="rect">
            <a:avLst/>
          </a:prstGeom>
        </p:spPr>
      </p:pic>
      <p:pic>
        <p:nvPicPr>
          <p:cNvPr id="5" name="KF - Clus">
            <a:hlinkClick r:id="" action="ppaction://media"/>
            <a:extLst>
              <a:ext uri="{FF2B5EF4-FFF2-40B4-BE49-F238E27FC236}">
                <a16:creationId xmlns:a16="http://schemas.microsoft.com/office/drawing/2014/main" id="{45056468-7AE0-4D85-9A0B-B1140DF2EA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06778" y="10802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4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9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34707-CA6B-4C22-9731-65C67B64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sz="4000">
                <a:cs typeface="Calibri Light"/>
              </a:rPr>
              <a:t>Story Telling </a:t>
            </a:r>
            <a:endParaRPr lang="en-US" sz="400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1C688-A70E-4E30-B6DB-A2B1C7A93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cs typeface="Calibri"/>
              </a:rPr>
              <a:t>The variables that are considered important to predict IMDB score and movie success? </a:t>
            </a:r>
          </a:p>
          <a:p>
            <a:pPr lvl="1"/>
            <a:r>
              <a:rPr lang="en-US" sz="2000" dirty="0">
                <a:cs typeface="Calibri"/>
              </a:rPr>
              <a:t>Movie duration</a:t>
            </a:r>
          </a:p>
          <a:p>
            <a:pPr lvl="1"/>
            <a:r>
              <a:rPr lang="en-US" sz="2000" dirty="0">
                <a:cs typeface="Calibri"/>
              </a:rPr>
              <a:t>Popularity</a:t>
            </a:r>
          </a:p>
          <a:p>
            <a:pPr lvl="1"/>
            <a:r>
              <a:rPr lang="en-US" sz="2000" dirty="0">
                <a:cs typeface="Calibri"/>
              </a:rPr>
              <a:t>Budget</a:t>
            </a:r>
          </a:p>
          <a:p>
            <a:pPr lvl="1"/>
            <a:r>
              <a:rPr lang="en-US" sz="2000" dirty="0">
                <a:cs typeface="Calibri"/>
              </a:rPr>
              <a:t>Duration</a:t>
            </a:r>
          </a:p>
          <a:p>
            <a:pPr lvl="1"/>
            <a:endParaRPr lang="en-US" sz="2000" dirty="0">
              <a:cs typeface="Calibri"/>
            </a:endParaRPr>
          </a:p>
          <a:p>
            <a:pPr lvl="1"/>
            <a:endParaRPr lang="en-US" sz="2000" dirty="0">
              <a:cs typeface="Calibri"/>
            </a:endParaRPr>
          </a:p>
          <a:p>
            <a:endParaRPr lang="en-US" sz="2000"/>
          </a:p>
          <a:p>
            <a:pPr marL="0" indent="0">
              <a:buNone/>
            </a:pPr>
            <a:endParaRPr lang="en-US" sz="2000">
              <a:cs typeface="Calibri"/>
            </a:endParaRPr>
          </a:p>
        </p:txBody>
      </p:sp>
      <p:pic>
        <p:nvPicPr>
          <p:cNvPr id="4" name="ST1">
            <a:hlinkClick r:id="" action="ppaction://media"/>
            <a:extLst>
              <a:ext uri="{FF2B5EF4-FFF2-40B4-BE49-F238E27FC236}">
                <a16:creationId xmlns:a16="http://schemas.microsoft.com/office/drawing/2014/main" id="{36162AF6-602D-47B3-A102-F6647E765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97182" y="42488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649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8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34707-CA6B-4C22-9731-65C67B64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Story Telling – Recommendations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690D40-964E-4B74-9291-66B64CE2B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9348"/>
            <a:ext cx="10515600" cy="4351338"/>
          </a:xfrm>
        </p:spPr>
        <p:txBody>
          <a:bodyPr/>
          <a:lstStyle/>
          <a:p>
            <a:r>
              <a:rPr lang="en-US" dirty="0"/>
              <a:t>Producers</a:t>
            </a:r>
          </a:p>
          <a:p>
            <a:pPr lvl="1"/>
            <a:r>
              <a:rPr lang="en-US" dirty="0"/>
              <a:t>Focus on good actors and a quality director. </a:t>
            </a:r>
          </a:p>
          <a:p>
            <a:pPr lvl="1"/>
            <a:r>
              <a:rPr lang="en-US" dirty="0"/>
              <a:t>Lengthy movie is better than shorter </a:t>
            </a:r>
          </a:p>
          <a:p>
            <a:pPr lvl="1"/>
            <a:r>
              <a:rPr lang="en-US" dirty="0"/>
              <a:t>Generate some buzz! </a:t>
            </a:r>
          </a:p>
          <a:p>
            <a:r>
              <a:rPr lang="en-US" dirty="0"/>
              <a:t>Investors </a:t>
            </a:r>
          </a:p>
          <a:p>
            <a:pPr lvl="1"/>
            <a:r>
              <a:rPr lang="en-US" dirty="0"/>
              <a:t>Just because a movie doesn’t fit a specific set of categories, does not mean it is not a good movie</a:t>
            </a:r>
          </a:p>
          <a:p>
            <a:r>
              <a:rPr lang="en-US" dirty="0"/>
              <a:t>Viewers</a:t>
            </a:r>
          </a:p>
          <a:p>
            <a:pPr lvl="1"/>
            <a:r>
              <a:rPr lang="en-US" dirty="0"/>
              <a:t>Judge movies based on the content, not because it “meets” or “doesn’t meet” certain standards</a:t>
            </a:r>
          </a:p>
        </p:txBody>
      </p:sp>
      <p:pic>
        <p:nvPicPr>
          <p:cNvPr id="5" name="ST2">
            <a:hlinkClick r:id="" action="ppaction://media"/>
            <a:extLst>
              <a:ext uri="{FF2B5EF4-FFF2-40B4-BE49-F238E27FC236}">
                <a16:creationId xmlns:a16="http://schemas.microsoft.com/office/drawing/2014/main" id="{151B0F5F-D62B-4131-AE06-38D770D3E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603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7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2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34707-CA6B-4C22-9731-65C67B64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Story Telling – Additional Variables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F3C7A-19F0-4998-97CB-A6B3CE057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0834"/>
            <a:ext cx="105156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Time of release</a:t>
            </a:r>
          </a:p>
          <a:p>
            <a:pPr marL="514350" indent="-514350">
              <a:buAutoNum type="arabicPeriod"/>
            </a:pPr>
            <a:r>
              <a:rPr lang="en-US" dirty="0"/>
              <a:t>Other films released at the same time</a:t>
            </a:r>
          </a:p>
          <a:p>
            <a:pPr marL="514350" indent="-514350">
              <a:buAutoNum type="arabicPeriod"/>
            </a:pPr>
            <a:r>
              <a:rPr lang="en-US" dirty="0"/>
              <a:t>Economic environment</a:t>
            </a:r>
          </a:p>
        </p:txBody>
      </p:sp>
      <p:pic>
        <p:nvPicPr>
          <p:cNvPr id="6" name="st3">
            <a:hlinkClick r:id="" action="ppaction://media"/>
            <a:extLst>
              <a:ext uri="{FF2B5EF4-FFF2-40B4-BE49-F238E27FC236}">
                <a16:creationId xmlns:a16="http://schemas.microsoft.com/office/drawing/2014/main" id="{A4F621E6-3F81-49AC-9B1F-6943C9401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15717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29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3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134707-CA6B-4C22-9731-65C67B647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Other Suggestions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8CAF0497-1F3D-438C-8522-D424B7E9B8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5864048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T4">
            <a:hlinkClick r:id="" action="ppaction://media"/>
            <a:extLst>
              <a:ext uri="{FF2B5EF4-FFF2-40B4-BE49-F238E27FC236}">
                <a16:creationId xmlns:a16="http://schemas.microsoft.com/office/drawing/2014/main" id="{8662D01E-8DC3-4FF2-884B-F3FC7C06F1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01706" y="13123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65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1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283</Words>
  <Application>Microsoft Office PowerPoint</Application>
  <PresentationFormat>Widescreen</PresentationFormat>
  <Paragraphs>52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MIS 665 – Final Project</vt:lpstr>
      <vt:lpstr>Key Findings - Regression</vt:lpstr>
      <vt:lpstr>Key Findings - Classification</vt:lpstr>
      <vt:lpstr>Key Findings - Clustering</vt:lpstr>
      <vt:lpstr>Story Telling </vt:lpstr>
      <vt:lpstr>Story Telling – Recommendations</vt:lpstr>
      <vt:lpstr>Story Telling – Additional Variables</vt:lpstr>
      <vt:lpstr>Other Suggestions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Ashton Vega</dc:creator>
  <cp:lastModifiedBy>Ashton Vega</cp:lastModifiedBy>
  <cp:revision>157</cp:revision>
  <dcterms:created xsi:type="dcterms:W3CDTF">2013-07-15T20:26:40Z</dcterms:created>
  <dcterms:modified xsi:type="dcterms:W3CDTF">2018-12-06T06:16:50Z</dcterms:modified>
</cp:coreProperties>
</file>

<file path=docProps/thumbnail.jpeg>
</file>